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320" r:id="rId5"/>
    <p:sldId id="482" r:id="rId6"/>
    <p:sldId id="485" r:id="rId7"/>
    <p:sldId id="483" r:id="rId8"/>
    <p:sldId id="486" r:id="rId9"/>
    <p:sldId id="488" r:id="rId10"/>
    <p:sldId id="498" r:id="rId11"/>
    <p:sldId id="497" r:id="rId12"/>
    <p:sldId id="495" r:id="rId13"/>
    <p:sldId id="492"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85AEFF"/>
    <a:srgbClr val="6699FF"/>
    <a:srgbClr val="FFFF99"/>
    <a:srgbClr val="FFFFFF"/>
    <a:srgbClr val="33CC33"/>
    <a:srgbClr val="FFFFCC"/>
    <a:srgbClr val="FFCC00"/>
    <a:srgbClr val="FF9933"/>
    <a:srgbClr val="CC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70" autoAdjust="0"/>
    <p:restoredTop sz="86383" autoAdjust="0"/>
  </p:normalViewPr>
  <p:slideViewPr>
    <p:cSldViewPr>
      <p:cViewPr>
        <p:scale>
          <a:sx n="50" d="100"/>
          <a:sy n="50" d="100"/>
        </p:scale>
        <p:origin x="-1182" y="-402"/>
      </p:cViewPr>
      <p:guideLst>
        <p:guide orient="horz" pos="2160"/>
        <p:guide pos="2880"/>
      </p:guideLst>
    </p:cSldViewPr>
  </p:slideViewPr>
  <p:outlineViewPr>
    <p:cViewPr>
      <p:scale>
        <a:sx n="33" d="100"/>
        <a:sy n="33" d="100"/>
      </p:scale>
      <p:origin x="48" y="801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196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28" cy="464820"/>
          </a:xfrm>
          <a:prstGeom prst="rect">
            <a:avLst/>
          </a:prstGeom>
        </p:spPr>
        <p:txBody>
          <a:bodyPr vert="horz" lIns="91640" tIns="45820" rIns="91640" bIns="458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1184" y="0"/>
            <a:ext cx="3037628" cy="464820"/>
          </a:xfrm>
          <a:prstGeom prst="rect">
            <a:avLst/>
          </a:prstGeom>
        </p:spPr>
        <p:txBody>
          <a:bodyPr vert="horz" lIns="91640" tIns="45820" rIns="91640" bIns="45820" rtlCol="0"/>
          <a:lstStyle>
            <a:lvl1pPr algn="r">
              <a:defRPr sz="1200"/>
            </a:lvl1pPr>
          </a:lstStyle>
          <a:p>
            <a:pPr>
              <a:defRPr/>
            </a:pPr>
            <a:fld id="{F983C5B5-BB75-44F5-BDAE-2DAD84A584DE}" type="datetimeFigureOut">
              <a:rPr lang="en-US"/>
              <a:pPr>
                <a:defRPr/>
              </a:pPr>
              <a:t>6/10/2015</a:t>
            </a:fld>
            <a:endParaRPr lang="en-US" dirty="0"/>
          </a:p>
        </p:txBody>
      </p:sp>
      <p:sp>
        <p:nvSpPr>
          <p:cNvPr id="4" name="Footer Placeholder 3"/>
          <p:cNvSpPr>
            <a:spLocks noGrp="1"/>
          </p:cNvSpPr>
          <p:nvPr>
            <p:ph type="ftr" sz="quarter" idx="2"/>
          </p:nvPr>
        </p:nvSpPr>
        <p:spPr>
          <a:xfrm>
            <a:off x="1" y="8829989"/>
            <a:ext cx="3037628" cy="464820"/>
          </a:xfrm>
          <a:prstGeom prst="rect">
            <a:avLst/>
          </a:prstGeom>
        </p:spPr>
        <p:txBody>
          <a:bodyPr vert="horz" lIns="91640" tIns="45820" rIns="91640" bIns="458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1184" y="8829989"/>
            <a:ext cx="3037628" cy="464820"/>
          </a:xfrm>
          <a:prstGeom prst="rect">
            <a:avLst/>
          </a:prstGeom>
        </p:spPr>
        <p:txBody>
          <a:bodyPr vert="horz" lIns="91640" tIns="45820" rIns="91640" bIns="45820" rtlCol="0" anchor="b"/>
          <a:lstStyle>
            <a:lvl1pPr algn="r">
              <a:defRPr sz="1200"/>
            </a:lvl1pPr>
          </a:lstStyle>
          <a:p>
            <a:pPr>
              <a:defRPr/>
            </a:pPr>
            <a:fld id="{87080CEA-3FFE-462A-A06F-86A2BC9B24A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7628" cy="464820"/>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lvl1pPr defTabSz="932310">
              <a:defRPr sz="1200"/>
            </a:lvl1pPr>
          </a:lstStyle>
          <a:p>
            <a:pPr>
              <a:defRPr/>
            </a:pPr>
            <a:endParaRPr lang="en-US" dirty="0"/>
          </a:p>
        </p:txBody>
      </p:sp>
      <p:sp>
        <p:nvSpPr>
          <p:cNvPr id="3075" name="Rectangle 3"/>
          <p:cNvSpPr>
            <a:spLocks noGrp="1" noChangeArrowheads="1"/>
          </p:cNvSpPr>
          <p:nvPr>
            <p:ph type="dt" idx="1"/>
          </p:nvPr>
        </p:nvSpPr>
        <p:spPr bwMode="auto">
          <a:xfrm>
            <a:off x="3971184" y="0"/>
            <a:ext cx="3037628" cy="464820"/>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lvl1pPr algn="r" defTabSz="932310">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360" y="4415791"/>
            <a:ext cx="5607684" cy="4183380"/>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29989"/>
            <a:ext cx="3037628" cy="464820"/>
          </a:xfrm>
          <a:prstGeom prst="rect">
            <a:avLst/>
          </a:prstGeom>
          <a:noFill/>
          <a:ln w="9525">
            <a:noFill/>
            <a:miter lim="800000"/>
            <a:headEnd/>
            <a:tailEnd/>
          </a:ln>
          <a:effectLst/>
        </p:spPr>
        <p:txBody>
          <a:bodyPr vert="horz" wrap="square" lIns="93162" tIns="46580" rIns="93162" bIns="46580" numCol="1" anchor="b" anchorCtr="0" compatLnSpc="1">
            <a:prstTxWarp prst="textNoShape">
              <a:avLst/>
            </a:prstTxWarp>
          </a:bodyPr>
          <a:lstStyle>
            <a:lvl1pPr defTabSz="932310">
              <a:defRPr sz="1200"/>
            </a:lvl1pPr>
          </a:lstStyle>
          <a:p>
            <a:pPr>
              <a:defRPr/>
            </a:pPr>
            <a:endParaRPr lang="en-US" dirty="0"/>
          </a:p>
        </p:txBody>
      </p:sp>
      <p:sp>
        <p:nvSpPr>
          <p:cNvPr id="3079" name="Rectangle 7"/>
          <p:cNvSpPr>
            <a:spLocks noGrp="1" noChangeArrowheads="1"/>
          </p:cNvSpPr>
          <p:nvPr>
            <p:ph type="sldNum" sz="quarter" idx="5"/>
          </p:nvPr>
        </p:nvSpPr>
        <p:spPr bwMode="auto">
          <a:xfrm>
            <a:off x="3971184" y="8829989"/>
            <a:ext cx="3037628" cy="464820"/>
          </a:xfrm>
          <a:prstGeom prst="rect">
            <a:avLst/>
          </a:prstGeom>
          <a:noFill/>
          <a:ln w="9525">
            <a:noFill/>
            <a:miter lim="800000"/>
            <a:headEnd/>
            <a:tailEnd/>
          </a:ln>
          <a:effectLst/>
        </p:spPr>
        <p:txBody>
          <a:bodyPr vert="horz" wrap="square" lIns="93162" tIns="46580" rIns="93162" bIns="46580" numCol="1" anchor="b" anchorCtr="0" compatLnSpc="1">
            <a:prstTxWarp prst="textNoShape">
              <a:avLst/>
            </a:prstTxWarp>
          </a:bodyPr>
          <a:lstStyle>
            <a:lvl1pPr algn="r" defTabSz="932310">
              <a:defRPr sz="1200"/>
            </a:lvl1pPr>
          </a:lstStyle>
          <a:p>
            <a:pPr>
              <a:defRPr/>
            </a:pPr>
            <a:fld id="{9EB11E23-2E76-4561-ACEB-A72350D2AE3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4697CA6-81E0-4E84-979D-6C8422741ADD}" type="slidenum">
              <a:rPr lang="en-US" smtClean="0"/>
              <a:pPr/>
              <a:t>1</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baseline="0"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http://www.outreach.olemiss.edu/ProfDev/teacher/</a:t>
            </a:r>
          </a:p>
          <a:p>
            <a:endParaRPr lang="en-US" baseline="0" dirty="0" smtClean="0"/>
          </a:p>
          <a:p>
            <a:r>
              <a:rPr lang="en-US" baseline="0" dirty="0" smtClean="0"/>
              <a:t>http://www.faytechcc.edu/admissions/transferstudent.aspx</a:t>
            </a:r>
          </a:p>
          <a:p>
            <a:endParaRPr lang="en-US" baseline="0" dirty="0" smtClean="0"/>
          </a:p>
        </p:txBody>
      </p:sp>
      <p:sp>
        <p:nvSpPr>
          <p:cNvPr id="4" name="Slide Number Placeholder 3"/>
          <p:cNvSpPr>
            <a:spLocks noGrp="1"/>
          </p:cNvSpPr>
          <p:nvPr>
            <p:ph type="sldNum" sz="quarter" idx="10"/>
          </p:nvPr>
        </p:nvSpPr>
        <p:spPr/>
        <p:txBody>
          <a:bodyPr/>
          <a:lstStyle/>
          <a:p>
            <a:pPr>
              <a:defRPr/>
            </a:pPr>
            <a:fld id="{9EB11E23-2E76-4561-ACEB-A72350D2AE36}"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B11E23-2E76-4561-ACEB-A72350D2AE36}"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9EB11E23-2E76-4561-ACEB-A72350D2AE36}"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EB11E23-2E76-4561-ACEB-A72350D2AE36}"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B11E23-2E76-4561-ACEB-A72350D2AE36}"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EB11E23-2E76-4561-ACEB-A72350D2AE36}" type="slidenum">
              <a:rPr lang="en-US" smtClean="0"/>
              <a:pPr>
                <a:defRPr/>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p:nvSpPr>
        <p:spPr>
          <a:xfrm>
            <a:off x="3429000" y="0"/>
            <a:ext cx="5715000" cy="685800"/>
          </a:xfrm>
          <a:prstGeom prst="rect">
            <a:avLst/>
          </a:prstGeom>
          <a:solidFill>
            <a:schemeClr val="bg1">
              <a:lumMod val="50000"/>
            </a:schemeClr>
          </a:solidFill>
          <a:ln>
            <a:solidFill>
              <a:schemeClr val="bg1">
                <a:lumMod val="50000"/>
              </a:schemeClr>
            </a:solidFill>
          </a:ln>
        </p:spPr>
        <p:txBody>
          <a:bodyPr lIns="91428" tIns="45714" rIns="91428" bIns="45714" anchor="ctr">
            <a:normAutofit/>
          </a:bodyPr>
          <a:lstStyle/>
          <a:p>
            <a:pPr algn="ctr" fontAlgn="auto">
              <a:spcAft>
                <a:spcPts val="0"/>
              </a:spcAft>
              <a:defRPr/>
            </a:pPr>
            <a:endParaRPr lang="en-US" sz="2400" b="1" i="1" dirty="0">
              <a:solidFill>
                <a:srgbClr val="FFFFFF"/>
              </a:solidFill>
              <a:latin typeface="Arial" pitchFamily="34" charset="0"/>
              <a:ea typeface="+mj-ea"/>
              <a:cs typeface="+mj-cs"/>
            </a:endParaRPr>
          </a:p>
        </p:txBody>
      </p:sp>
      <p:sp>
        <p:nvSpPr>
          <p:cNvPr id="2" name="Title 1"/>
          <p:cNvSpPr>
            <a:spLocks noGrp="1"/>
          </p:cNvSpPr>
          <p:nvPr>
            <p:ph type="ctrTitle"/>
          </p:nvPr>
        </p:nvSpPr>
        <p:spPr>
          <a:xfrm>
            <a:off x="685800" y="2130426"/>
            <a:ext cx="7772400" cy="1470025"/>
          </a:xfrm>
          <a:noFill/>
          <a:ln>
            <a:noFill/>
          </a:ln>
        </p:spPr>
        <p:txBody>
          <a:bodyPr/>
          <a:lstStyle>
            <a:lvl1pPr>
              <a:defRPr sz="4400" i="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143" indent="0" algn="ctr">
              <a:buNone/>
              <a:defRPr>
                <a:solidFill>
                  <a:schemeClr val="tx1">
                    <a:tint val="75000"/>
                  </a:schemeClr>
                </a:solidFill>
              </a:defRPr>
            </a:lvl2pPr>
            <a:lvl3pPr marL="914287" indent="0" algn="ctr">
              <a:buNone/>
              <a:defRPr>
                <a:solidFill>
                  <a:schemeClr val="tx1">
                    <a:tint val="75000"/>
                  </a:schemeClr>
                </a:solidFill>
              </a:defRPr>
            </a:lvl3pPr>
            <a:lvl4pPr marL="1371430" indent="0" algn="ctr">
              <a:buNone/>
              <a:defRPr>
                <a:solidFill>
                  <a:schemeClr val="tx1">
                    <a:tint val="75000"/>
                  </a:schemeClr>
                </a:solidFill>
              </a:defRPr>
            </a:lvl4pPr>
            <a:lvl5pPr marL="1828573" indent="0" algn="ctr">
              <a:buNone/>
              <a:defRPr>
                <a:solidFill>
                  <a:schemeClr val="tx1">
                    <a:tint val="75000"/>
                  </a:schemeClr>
                </a:solidFill>
              </a:defRPr>
            </a:lvl5pPr>
            <a:lvl6pPr marL="2285717" indent="0" algn="ctr">
              <a:buNone/>
              <a:defRPr>
                <a:solidFill>
                  <a:schemeClr val="tx1">
                    <a:tint val="75000"/>
                  </a:schemeClr>
                </a:solidFill>
              </a:defRPr>
            </a:lvl6pPr>
            <a:lvl7pPr marL="2742860" indent="0" algn="ctr">
              <a:buNone/>
              <a:defRPr>
                <a:solidFill>
                  <a:schemeClr val="tx1">
                    <a:tint val="75000"/>
                  </a:schemeClr>
                </a:solidFill>
              </a:defRPr>
            </a:lvl7pPr>
            <a:lvl8pPr marL="3200003" indent="0" algn="ctr">
              <a:buNone/>
              <a:defRPr>
                <a:solidFill>
                  <a:schemeClr val="tx1">
                    <a:tint val="75000"/>
                  </a:schemeClr>
                </a:solidFill>
              </a:defRPr>
            </a:lvl8pPr>
            <a:lvl9pPr marL="3657147"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F1EED76-749B-426B-89D2-E94D37A3221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CB40351-DA7B-47A5-8B5B-A758539E27F6}" type="slidenum">
              <a:rPr lang="en-US" smtClean="0"/>
              <a:pPr>
                <a:defRPr/>
              </a:pPr>
              <a:t>‹#›</a:t>
            </a:fld>
            <a:endParaRPr lang="en-US" dirty="0"/>
          </a:p>
        </p:txBody>
      </p:sp>
      <p:sp>
        <p:nvSpPr>
          <p:cNvPr id="7" name="Date Placeholder 3"/>
          <p:cNvSpPr>
            <a:spLocks noGrp="1"/>
          </p:cNvSpPr>
          <p:nvPr>
            <p:ph type="dt" sz="half" idx="12"/>
          </p:nvPr>
        </p:nvSpPr>
        <p:spPr/>
        <p:txBody>
          <a:bodyPr/>
          <a:lstStyle>
            <a:lvl1pPr>
              <a:defRPr/>
            </a:lvl1pPr>
          </a:lstStyle>
          <a:p>
            <a:pPr>
              <a:defRPr/>
            </a:pPr>
            <a:fld id="{E90EEF60-8039-4440-A21B-BBEDF0DD3CF3}" type="datetime1">
              <a:rPr lang="en-US" smtClean="0"/>
              <a:pPr>
                <a:defRPr/>
              </a:pPr>
              <a:t>6/10/2015</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0A4406FC-073A-4458-90D3-FAA3BCBCD400}" type="datetime1">
              <a:rPr lang="en-US" smtClean="0"/>
              <a:pPr>
                <a:defRPr/>
              </a:pPr>
              <a:t>6/10/2015</a:t>
            </a:fld>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808E933A-4E11-4F55-BDC5-44618D58E0E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
          <p:cNvSpPr>
            <a:spLocks noGrp="1"/>
          </p:cNvSpPr>
          <p:nvPr>
            <p:ph type="dt" sz="half" idx="10"/>
          </p:nvPr>
        </p:nvSpPr>
        <p:spPr>
          <a:xfrm>
            <a:off x="0" y="6492876"/>
            <a:ext cx="2133600" cy="365125"/>
          </a:xfrm>
        </p:spPr>
        <p:txBody>
          <a:bodyPr/>
          <a:lstStyle/>
          <a:p>
            <a:pPr>
              <a:defRPr/>
            </a:pPr>
            <a:fld id="{AECA01F0-8AE9-4CB5-B69D-92738FC64CF0}" type="datetime1">
              <a:rPr lang="en-US" smtClean="0"/>
              <a:pPr>
                <a:defRPr/>
              </a:pPr>
              <a:t>6/10/2015</a:t>
            </a:fld>
            <a:endParaRPr lang="en-US" dirty="0"/>
          </a:p>
        </p:txBody>
      </p:sp>
      <p:sp>
        <p:nvSpPr>
          <p:cNvPr id="4" name="Footer Placeholder 2"/>
          <p:cNvSpPr>
            <a:spLocks noGrp="1"/>
          </p:cNvSpPr>
          <p:nvPr>
            <p:ph type="ftr" sz="quarter" idx="11"/>
          </p:nvPr>
        </p:nvSpPr>
        <p:spPr>
          <a:xfrm>
            <a:off x="3124200" y="6492876"/>
            <a:ext cx="2895600" cy="365125"/>
          </a:xfrm>
        </p:spPr>
        <p:txBody>
          <a:bodyPr/>
          <a:lstStyle/>
          <a:p>
            <a:pPr>
              <a:defRPr/>
            </a:pPr>
            <a:endParaRPr lang="en-US" dirty="0"/>
          </a:p>
        </p:txBody>
      </p:sp>
      <p:sp>
        <p:nvSpPr>
          <p:cNvPr id="5" name="Slide Number Placeholder 3"/>
          <p:cNvSpPr>
            <a:spLocks noGrp="1"/>
          </p:cNvSpPr>
          <p:nvPr>
            <p:ph type="sldNum" sz="quarter" idx="12"/>
          </p:nvPr>
        </p:nvSpPr>
        <p:spPr>
          <a:xfrm>
            <a:off x="7010400" y="6492876"/>
            <a:ext cx="2133600" cy="365125"/>
          </a:xfrm>
        </p:spPr>
        <p:txBody>
          <a:bodyPr/>
          <a:lstStyle/>
          <a:p>
            <a:pPr>
              <a:defRPr/>
            </a:pPr>
            <a:fld id="{808E933A-4E11-4F55-BDC5-44618D58E0E7}" type="slidenum">
              <a:rPr lang="en-US" smtClean="0"/>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0" y="0"/>
            <a:ext cx="5715000" cy="685800"/>
          </a:xfrm>
          <a:prstGeom prst="rect">
            <a:avLst/>
          </a:prstGeom>
          <a:solidFill>
            <a:schemeClr val="bg1">
              <a:lumMod val="50000"/>
            </a:schemeClr>
          </a:solidFill>
          <a:ln>
            <a:solidFill>
              <a:schemeClr val="bg1">
                <a:lumMod val="50000"/>
              </a:schemeClr>
            </a:solidFill>
          </a:ln>
        </p:spPr>
        <p:txBody>
          <a:bodyPr vert="horz" lIns="91428" tIns="45714" rIns="91428" bIns="45714"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28600" y="884238"/>
            <a:ext cx="8686800" cy="5592762"/>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92876"/>
            <a:ext cx="2895600" cy="365125"/>
          </a:xfrm>
          <a:prstGeom prst="rect">
            <a:avLst/>
          </a:prstGeom>
        </p:spPr>
        <p:txBody>
          <a:bodyPr vert="horz" lIns="91428" tIns="45714" rIns="91428" bIns="45714" rtlCol="0" anchor="ctr"/>
          <a:lstStyle>
            <a:lvl1pPr algn="ctr">
              <a:defRPr sz="1000" baseline="0">
                <a:solidFill>
                  <a:schemeClr val="tx1"/>
                </a:solidFill>
                <a:latin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7010400" y="6492876"/>
            <a:ext cx="2133600" cy="365125"/>
          </a:xfrm>
          <a:prstGeom prst="rect">
            <a:avLst/>
          </a:prstGeom>
        </p:spPr>
        <p:txBody>
          <a:bodyPr vert="horz" lIns="91428" tIns="45714" rIns="91428" bIns="45714" rtlCol="0" anchor="ctr"/>
          <a:lstStyle>
            <a:lvl1pPr algn="r">
              <a:defRPr sz="1200" baseline="0">
                <a:solidFill>
                  <a:schemeClr val="tx1"/>
                </a:solidFill>
                <a:latin typeface="Arial" pitchFamily="34" charset="0"/>
              </a:defRPr>
            </a:lvl1pPr>
          </a:lstStyle>
          <a:p>
            <a:pPr>
              <a:defRPr/>
            </a:pPr>
            <a:fld id="{808E933A-4E11-4F55-BDC5-44618D58E0E7}" type="slidenum">
              <a:rPr lang="en-US" smtClean="0"/>
              <a:pPr>
                <a:defRPr/>
              </a:pPr>
              <a:t>‹#›</a:t>
            </a:fld>
            <a:endParaRPr lang="en-US" dirty="0"/>
          </a:p>
        </p:txBody>
      </p:sp>
      <p:grpSp>
        <p:nvGrpSpPr>
          <p:cNvPr id="12" name="Group 11"/>
          <p:cNvGrpSpPr/>
          <p:nvPr userDrawn="1"/>
        </p:nvGrpSpPr>
        <p:grpSpPr>
          <a:xfrm>
            <a:off x="0" y="0"/>
            <a:ext cx="3429000" cy="685800"/>
            <a:chOff x="0" y="0"/>
            <a:chExt cx="3429000" cy="685800"/>
          </a:xfrm>
        </p:grpSpPr>
        <p:grpSp>
          <p:nvGrpSpPr>
            <p:cNvPr id="3" name="Group 16"/>
            <p:cNvGrpSpPr>
              <a:grpSpLocks/>
            </p:cNvGrpSpPr>
            <p:nvPr/>
          </p:nvGrpSpPr>
          <p:grpSpPr bwMode="auto">
            <a:xfrm>
              <a:off x="0" y="0"/>
              <a:ext cx="3429000" cy="685800"/>
              <a:chOff x="0" y="18"/>
              <a:chExt cx="3429000" cy="685800"/>
            </a:xfrm>
          </p:grpSpPr>
          <p:sp>
            <p:nvSpPr>
              <p:cNvPr id="8" name="Rectangle 7"/>
              <p:cNvSpPr/>
              <p:nvPr userDrawn="1"/>
            </p:nvSpPr>
            <p:spPr>
              <a:xfrm>
                <a:off x="0" y="18"/>
                <a:ext cx="3429000" cy="685800"/>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2800" dirty="0">
                    <a:solidFill>
                      <a:srgbClr val="FFCC00"/>
                    </a:solidFill>
                    <a:latin typeface="Bodoni MT" pitchFamily="18" charset="0"/>
                    <a:cs typeface="Traditional Arabic" pitchFamily="2" charset="-78"/>
                  </a:rPr>
                  <a:t>  </a:t>
                </a:r>
                <a:r>
                  <a:rPr lang="en-US" sz="2800" dirty="0" smtClean="0">
                    <a:solidFill>
                      <a:srgbClr val="FFCC00"/>
                    </a:solidFill>
                    <a:latin typeface="Bodoni MT" pitchFamily="18" charset="0"/>
                    <a:cs typeface="Traditional Arabic" pitchFamily="2" charset="-78"/>
                  </a:rPr>
                  <a:t>    </a:t>
                </a:r>
                <a:endParaRPr lang="en-US" sz="900" dirty="0">
                  <a:latin typeface="Bodoni MT" pitchFamily="18" charset="0"/>
                  <a:cs typeface="Traditional Arabic" pitchFamily="2" charset="-78"/>
                </a:endParaRPr>
              </a:p>
            </p:txBody>
          </p:sp>
          <p:pic>
            <p:nvPicPr>
              <p:cNvPr id="1034" name="Picture 2" descr="http://www.busdkr.net/images/Other/usma-crest_tb.gif"/>
              <p:cNvPicPr>
                <a:picLocks noChangeAspect="1" noChangeArrowheads="1"/>
              </p:cNvPicPr>
              <p:nvPr userDrawn="1"/>
            </p:nvPicPr>
            <p:blipFill>
              <a:blip r:embed="rId7" cstate="screen"/>
              <a:srcRect/>
              <a:stretch>
                <a:fillRect/>
              </a:stretch>
            </p:blipFill>
            <p:spPr bwMode="auto">
              <a:xfrm>
                <a:off x="127797" y="92073"/>
                <a:ext cx="583116" cy="512064"/>
              </a:xfrm>
              <a:prstGeom prst="rect">
                <a:avLst/>
              </a:prstGeom>
              <a:noFill/>
              <a:ln w="9525">
                <a:noFill/>
                <a:miter lim="800000"/>
                <a:headEnd/>
                <a:tailEnd/>
              </a:ln>
            </p:spPr>
          </p:pic>
        </p:grpSp>
        <p:pic>
          <p:nvPicPr>
            <p:cNvPr id="1031" name="Picture 2" descr="http://usma-portal/collab/usstaff/comm/Shared%20Documents/Wordmarks/WPwordmarkOutline6rev.jpg"/>
            <p:cNvPicPr>
              <a:picLocks noChangeAspect="1" noChangeArrowheads="1"/>
            </p:cNvPicPr>
            <p:nvPr/>
          </p:nvPicPr>
          <p:blipFill>
            <a:blip r:embed="rId8" cstate="screen"/>
            <a:srcRect/>
            <a:stretch>
              <a:fillRect/>
            </a:stretch>
          </p:blipFill>
          <p:spPr bwMode="auto">
            <a:xfrm>
              <a:off x="1111251" y="42864"/>
              <a:ext cx="1827213" cy="625475"/>
            </a:xfrm>
            <a:prstGeom prst="rect">
              <a:avLst/>
            </a:prstGeom>
            <a:noFill/>
            <a:ln w="9525">
              <a:noFill/>
              <a:miter lim="800000"/>
              <a:headEnd/>
              <a:tailEnd/>
            </a:ln>
          </p:spPr>
        </p:pic>
      </p:grpSp>
      <p:sp>
        <p:nvSpPr>
          <p:cNvPr id="11" name="Date Placeholder 3"/>
          <p:cNvSpPr>
            <a:spLocks noGrp="1"/>
          </p:cNvSpPr>
          <p:nvPr>
            <p:ph type="dt" sz="half" idx="2"/>
          </p:nvPr>
        </p:nvSpPr>
        <p:spPr>
          <a:xfrm>
            <a:off x="0" y="6492876"/>
            <a:ext cx="2133600" cy="365125"/>
          </a:xfrm>
          <a:prstGeom prst="rect">
            <a:avLst/>
          </a:prstGeom>
        </p:spPr>
        <p:txBody>
          <a:bodyPr lIns="91428" tIns="45714" rIns="91428" bIns="45714"/>
          <a:lstStyle>
            <a:lvl1pPr>
              <a:defRPr sz="1200"/>
            </a:lvl1pPr>
          </a:lstStyle>
          <a:p>
            <a:pPr>
              <a:defRPr/>
            </a:pPr>
            <a:fld id="{CCA16138-5146-42A0-8AF9-59F471F35A23}" type="datetime1">
              <a:rPr lang="en-US" smtClean="0"/>
              <a:pPr>
                <a:defRPr/>
              </a:pPr>
              <a:t>6/10/2015</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hf hdr="0" ftr="0"/>
  <p:txStyles>
    <p:titleStyle>
      <a:lvl1pPr algn="ctr" rtl="0" eaLnBrk="1" fontAlgn="base" hangingPunct="1">
        <a:spcBef>
          <a:spcPct val="0"/>
        </a:spcBef>
        <a:spcAft>
          <a:spcPct val="0"/>
        </a:spcAft>
        <a:defRPr sz="2400" b="1" i="1" kern="1200">
          <a:solidFill>
            <a:srgbClr val="FFFFFF"/>
          </a:solidFill>
          <a:latin typeface="Arial" pitchFamily="34" charset="0"/>
          <a:ea typeface="+mj-ea"/>
          <a:cs typeface="+mj-cs"/>
        </a:defRPr>
      </a:lvl1pPr>
      <a:lvl2pPr algn="ctr" rtl="0" eaLnBrk="1" fontAlgn="base" hangingPunct="1">
        <a:spcBef>
          <a:spcPct val="0"/>
        </a:spcBef>
        <a:spcAft>
          <a:spcPct val="0"/>
        </a:spcAft>
        <a:defRPr sz="2400" b="1" i="1">
          <a:solidFill>
            <a:srgbClr val="FFFFFF"/>
          </a:solidFill>
          <a:latin typeface="Arial" charset="0"/>
        </a:defRPr>
      </a:lvl2pPr>
      <a:lvl3pPr algn="ctr" rtl="0" eaLnBrk="1" fontAlgn="base" hangingPunct="1">
        <a:spcBef>
          <a:spcPct val="0"/>
        </a:spcBef>
        <a:spcAft>
          <a:spcPct val="0"/>
        </a:spcAft>
        <a:defRPr sz="2400" b="1" i="1">
          <a:solidFill>
            <a:srgbClr val="FFFFFF"/>
          </a:solidFill>
          <a:latin typeface="Arial" charset="0"/>
        </a:defRPr>
      </a:lvl3pPr>
      <a:lvl4pPr algn="ctr" rtl="0" eaLnBrk="1" fontAlgn="base" hangingPunct="1">
        <a:spcBef>
          <a:spcPct val="0"/>
        </a:spcBef>
        <a:spcAft>
          <a:spcPct val="0"/>
        </a:spcAft>
        <a:defRPr sz="2400" b="1" i="1">
          <a:solidFill>
            <a:srgbClr val="FFFFFF"/>
          </a:solidFill>
          <a:latin typeface="Arial" charset="0"/>
        </a:defRPr>
      </a:lvl4pPr>
      <a:lvl5pPr algn="ctr" rtl="0" eaLnBrk="1" fontAlgn="base" hangingPunct="1">
        <a:spcBef>
          <a:spcPct val="0"/>
        </a:spcBef>
        <a:spcAft>
          <a:spcPct val="0"/>
        </a:spcAft>
        <a:defRPr sz="2400" b="1" i="1">
          <a:solidFill>
            <a:srgbClr val="FFFFFF"/>
          </a:solidFill>
          <a:latin typeface="Arial" charset="0"/>
        </a:defRPr>
      </a:lvl5pPr>
      <a:lvl6pPr marL="457143" algn="ctr" rtl="0" eaLnBrk="1" fontAlgn="base" hangingPunct="1">
        <a:spcBef>
          <a:spcPct val="0"/>
        </a:spcBef>
        <a:spcAft>
          <a:spcPct val="0"/>
        </a:spcAft>
        <a:defRPr sz="2400" b="1" i="1">
          <a:solidFill>
            <a:srgbClr val="FFFFFF"/>
          </a:solidFill>
          <a:latin typeface="Arial" charset="0"/>
        </a:defRPr>
      </a:lvl6pPr>
      <a:lvl7pPr marL="914287" algn="ctr" rtl="0" eaLnBrk="1" fontAlgn="base" hangingPunct="1">
        <a:spcBef>
          <a:spcPct val="0"/>
        </a:spcBef>
        <a:spcAft>
          <a:spcPct val="0"/>
        </a:spcAft>
        <a:defRPr sz="2400" b="1" i="1">
          <a:solidFill>
            <a:srgbClr val="FFFFFF"/>
          </a:solidFill>
          <a:latin typeface="Arial" charset="0"/>
        </a:defRPr>
      </a:lvl7pPr>
      <a:lvl8pPr marL="1371430" algn="ctr" rtl="0" eaLnBrk="1" fontAlgn="base" hangingPunct="1">
        <a:spcBef>
          <a:spcPct val="0"/>
        </a:spcBef>
        <a:spcAft>
          <a:spcPct val="0"/>
        </a:spcAft>
        <a:defRPr sz="2400" b="1" i="1">
          <a:solidFill>
            <a:srgbClr val="FFFFFF"/>
          </a:solidFill>
          <a:latin typeface="Arial" charset="0"/>
        </a:defRPr>
      </a:lvl8pPr>
      <a:lvl9pPr marL="1828573" algn="ctr" rtl="0" eaLnBrk="1" fontAlgn="base" hangingPunct="1">
        <a:spcBef>
          <a:spcPct val="0"/>
        </a:spcBef>
        <a:spcAft>
          <a:spcPct val="0"/>
        </a:spcAft>
        <a:defRPr sz="2400" b="1" i="1">
          <a:solidFill>
            <a:srgbClr val="FFFFFF"/>
          </a:solidFill>
          <a:latin typeface="Arial" charset="0"/>
        </a:defRPr>
      </a:lvl9pPr>
    </p:titleStyle>
    <p:bodyStyle>
      <a:lvl1pPr marL="342858" indent="-342858"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858" indent="-285715"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2858" indent="-228572"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002" indent="-2285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145" indent="-2285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288"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2"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5"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8"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7" rtl="0" eaLnBrk="1" latinLnBrk="0" hangingPunct="1">
        <a:defRPr sz="1800" kern="1200">
          <a:solidFill>
            <a:schemeClr val="tx1"/>
          </a:solidFill>
          <a:latin typeface="+mn-lt"/>
          <a:ea typeface="+mn-ea"/>
          <a:cs typeface="+mn-cs"/>
        </a:defRPr>
      </a:lvl1pPr>
      <a:lvl2pPr marL="457143" algn="l" defTabSz="914287" rtl="0" eaLnBrk="1" latinLnBrk="0" hangingPunct="1">
        <a:defRPr sz="1800" kern="1200">
          <a:solidFill>
            <a:schemeClr val="tx1"/>
          </a:solidFill>
          <a:latin typeface="+mn-lt"/>
          <a:ea typeface="+mn-ea"/>
          <a:cs typeface="+mn-cs"/>
        </a:defRPr>
      </a:lvl2pPr>
      <a:lvl3pPr marL="914287" algn="l" defTabSz="914287" rtl="0" eaLnBrk="1" latinLnBrk="0" hangingPunct="1">
        <a:defRPr sz="1800" kern="1200">
          <a:solidFill>
            <a:schemeClr val="tx1"/>
          </a:solidFill>
          <a:latin typeface="+mn-lt"/>
          <a:ea typeface="+mn-ea"/>
          <a:cs typeface="+mn-cs"/>
        </a:defRPr>
      </a:lvl3pPr>
      <a:lvl4pPr marL="1371430" algn="l" defTabSz="914287" rtl="0" eaLnBrk="1" latinLnBrk="0" hangingPunct="1">
        <a:defRPr sz="1800" kern="1200">
          <a:solidFill>
            <a:schemeClr val="tx1"/>
          </a:solidFill>
          <a:latin typeface="+mn-lt"/>
          <a:ea typeface="+mn-ea"/>
          <a:cs typeface="+mn-cs"/>
        </a:defRPr>
      </a:lvl4pPr>
      <a:lvl5pPr marL="1828573" algn="l" defTabSz="914287" rtl="0" eaLnBrk="1" latinLnBrk="0" hangingPunct="1">
        <a:defRPr sz="1800" kern="1200">
          <a:solidFill>
            <a:schemeClr val="tx1"/>
          </a:solidFill>
          <a:latin typeface="+mn-lt"/>
          <a:ea typeface="+mn-ea"/>
          <a:cs typeface="+mn-cs"/>
        </a:defRPr>
      </a:lvl5pPr>
      <a:lvl6pPr marL="2285717" algn="l" defTabSz="914287" rtl="0" eaLnBrk="1" latinLnBrk="0" hangingPunct="1">
        <a:defRPr sz="1800" kern="1200">
          <a:solidFill>
            <a:schemeClr val="tx1"/>
          </a:solidFill>
          <a:latin typeface="+mn-lt"/>
          <a:ea typeface="+mn-ea"/>
          <a:cs typeface="+mn-cs"/>
        </a:defRPr>
      </a:lvl6pPr>
      <a:lvl7pPr marL="2742860" algn="l" defTabSz="914287" rtl="0" eaLnBrk="1" latinLnBrk="0" hangingPunct="1">
        <a:defRPr sz="1800" kern="1200">
          <a:solidFill>
            <a:schemeClr val="tx1"/>
          </a:solidFill>
          <a:latin typeface="+mn-lt"/>
          <a:ea typeface="+mn-ea"/>
          <a:cs typeface="+mn-cs"/>
        </a:defRPr>
      </a:lvl7pPr>
      <a:lvl8pPr marL="3200003" algn="l" defTabSz="914287" rtl="0" eaLnBrk="1" latinLnBrk="0" hangingPunct="1">
        <a:defRPr sz="1800" kern="1200">
          <a:solidFill>
            <a:schemeClr val="tx1"/>
          </a:solidFill>
          <a:latin typeface="+mn-lt"/>
          <a:ea typeface="+mn-ea"/>
          <a:cs typeface="+mn-cs"/>
        </a:defRPr>
      </a:lvl8pPr>
      <a:lvl9pPr marL="3657147" algn="l" defTabSz="9142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urveymonkey.com/s/6ZDQ5J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ADMIN\Photos\2013\03 - March\Dr. Greg Olsen Visit\DSC_2113.JPG"/>
          <p:cNvPicPr>
            <a:picLocks noChangeAspect="1" noChangeArrowheads="1"/>
          </p:cNvPicPr>
          <p:nvPr/>
        </p:nvPicPr>
        <p:blipFill>
          <a:blip r:embed="rId3" cstate="print"/>
          <a:srcRect r="2799"/>
          <a:stretch>
            <a:fillRect/>
          </a:stretch>
        </p:blipFill>
        <p:spPr bwMode="auto">
          <a:xfrm>
            <a:off x="-1" y="609600"/>
            <a:ext cx="9144453" cy="6248400"/>
          </a:xfrm>
          <a:prstGeom prst="rect">
            <a:avLst/>
          </a:prstGeom>
          <a:noFill/>
        </p:spPr>
      </p:pic>
      <p:sp>
        <p:nvSpPr>
          <p:cNvPr id="95" name="Rectangle 94"/>
          <p:cNvSpPr/>
          <p:nvPr/>
        </p:nvSpPr>
        <p:spPr>
          <a:xfrm rot="10800000">
            <a:off x="0" y="685800"/>
            <a:ext cx="9144000" cy="6172200"/>
          </a:xfrm>
          <a:prstGeom prst="rect">
            <a:avLst/>
          </a:prstGeom>
          <a:gradFill flip="none" rotWithShape="1">
            <a:gsLst>
              <a:gs pos="0">
                <a:schemeClr val="tx1">
                  <a:alpha val="0"/>
                </a:schemeClr>
              </a:gs>
              <a:gs pos="100000">
                <a:srgbClr val="E6E6E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152400" y="5715000"/>
            <a:ext cx="838200" cy="914400"/>
            <a:chOff x="2362200" y="1371600"/>
            <a:chExt cx="4116388" cy="4816475"/>
          </a:xfrm>
        </p:grpSpPr>
        <p:sp>
          <p:nvSpPr>
            <p:cNvPr id="6" name="Freeform 2"/>
            <p:cNvSpPr>
              <a:spLocks/>
            </p:cNvSpPr>
            <p:nvPr/>
          </p:nvSpPr>
          <p:spPr bwMode="auto">
            <a:xfrm>
              <a:off x="2438400" y="3403600"/>
              <a:ext cx="1982788" cy="2784475"/>
            </a:xfrm>
            <a:custGeom>
              <a:avLst/>
              <a:gdLst/>
              <a:ahLst/>
              <a:cxnLst>
                <a:cxn ang="0">
                  <a:pos x="0" y="0"/>
                </a:cxn>
                <a:cxn ang="0">
                  <a:pos x="1248" y="0"/>
                </a:cxn>
                <a:cxn ang="0">
                  <a:pos x="1248" y="1753"/>
                </a:cxn>
                <a:cxn ang="0">
                  <a:pos x="1104" y="1658"/>
                </a:cxn>
                <a:cxn ang="0">
                  <a:pos x="576" y="1326"/>
                </a:cxn>
                <a:cxn ang="0">
                  <a:pos x="240" y="852"/>
                </a:cxn>
                <a:cxn ang="0">
                  <a:pos x="48" y="426"/>
                </a:cxn>
                <a:cxn ang="0">
                  <a:pos x="0" y="0"/>
                </a:cxn>
              </a:cxnLst>
              <a:rect l="0" t="0" r="r" b="b"/>
              <a:pathLst>
                <a:path w="1249" h="1754">
                  <a:moveTo>
                    <a:pt x="0" y="0"/>
                  </a:moveTo>
                  <a:lnTo>
                    <a:pt x="1248" y="0"/>
                  </a:lnTo>
                  <a:lnTo>
                    <a:pt x="1248" y="1753"/>
                  </a:lnTo>
                  <a:lnTo>
                    <a:pt x="1104" y="1658"/>
                  </a:lnTo>
                  <a:lnTo>
                    <a:pt x="576" y="1326"/>
                  </a:lnTo>
                  <a:lnTo>
                    <a:pt x="240" y="852"/>
                  </a:lnTo>
                  <a:lnTo>
                    <a:pt x="48" y="426"/>
                  </a:lnTo>
                  <a:lnTo>
                    <a:pt x="0" y="0"/>
                  </a:lnTo>
                </a:path>
              </a:pathLst>
            </a:custGeom>
            <a:solidFill>
              <a:srgbClr val="000101"/>
            </a:solidFill>
            <a:ln w="12700" cap="rnd" cmpd="sng">
              <a:solidFill>
                <a:srgbClr val="000101"/>
              </a:solidFill>
              <a:prstDash val="solid"/>
              <a:round/>
              <a:headEnd/>
              <a:tailEnd/>
            </a:ln>
            <a:effectLst/>
          </p:spPr>
          <p:txBody>
            <a:bodyPr/>
            <a:lstStyle/>
            <a:p>
              <a:endParaRPr lang="en-US" dirty="0"/>
            </a:p>
          </p:txBody>
        </p:sp>
        <p:sp>
          <p:nvSpPr>
            <p:cNvPr id="7" name="Freeform 3"/>
            <p:cNvSpPr>
              <a:spLocks/>
            </p:cNvSpPr>
            <p:nvPr/>
          </p:nvSpPr>
          <p:spPr bwMode="auto">
            <a:xfrm>
              <a:off x="2362200" y="3403600"/>
              <a:ext cx="2058988" cy="2784475"/>
            </a:xfrm>
            <a:custGeom>
              <a:avLst/>
              <a:gdLst/>
              <a:ahLst/>
              <a:cxnLst>
                <a:cxn ang="0">
                  <a:pos x="0" y="0"/>
                </a:cxn>
                <a:cxn ang="0">
                  <a:pos x="96" y="0"/>
                </a:cxn>
                <a:cxn ang="0">
                  <a:pos x="103" y="129"/>
                </a:cxn>
                <a:cxn ang="0">
                  <a:pos x="114" y="232"/>
                </a:cxn>
                <a:cxn ang="0">
                  <a:pos x="133" y="339"/>
                </a:cxn>
                <a:cxn ang="0">
                  <a:pos x="160" y="460"/>
                </a:cxn>
                <a:cxn ang="0">
                  <a:pos x="205" y="594"/>
                </a:cxn>
                <a:cxn ang="0">
                  <a:pos x="261" y="736"/>
                </a:cxn>
                <a:cxn ang="0">
                  <a:pos x="334" y="872"/>
                </a:cxn>
                <a:cxn ang="0">
                  <a:pos x="435" y="1026"/>
                </a:cxn>
                <a:cxn ang="0">
                  <a:pos x="547" y="1166"/>
                </a:cxn>
                <a:cxn ang="0">
                  <a:pos x="670" y="1290"/>
                </a:cxn>
                <a:cxn ang="0">
                  <a:pos x="810" y="1402"/>
                </a:cxn>
                <a:cxn ang="0">
                  <a:pos x="931" y="1483"/>
                </a:cxn>
                <a:cxn ang="0">
                  <a:pos x="1054" y="1554"/>
                </a:cxn>
                <a:cxn ang="0">
                  <a:pos x="1174" y="1612"/>
                </a:cxn>
                <a:cxn ang="0">
                  <a:pos x="1296" y="1658"/>
                </a:cxn>
                <a:cxn ang="0">
                  <a:pos x="1296" y="1753"/>
                </a:cxn>
                <a:cxn ang="0">
                  <a:pos x="1146" y="1701"/>
                </a:cxn>
                <a:cxn ang="0">
                  <a:pos x="1015" y="1643"/>
                </a:cxn>
                <a:cxn ang="0">
                  <a:pos x="888" y="1569"/>
                </a:cxn>
                <a:cxn ang="0">
                  <a:pos x="756" y="1482"/>
                </a:cxn>
                <a:cxn ang="0">
                  <a:pos x="604" y="1356"/>
                </a:cxn>
                <a:cxn ang="0">
                  <a:pos x="481" y="1233"/>
                </a:cxn>
                <a:cxn ang="0">
                  <a:pos x="363" y="1091"/>
                </a:cxn>
                <a:cxn ang="0">
                  <a:pos x="255" y="926"/>
                </a:cxn>
                <a:cxn ang="0">
                  <a:pos x="174" y="777"/>
                </a:cxn>
                <a:cxn ang="0">
                  <a:pos x="117" y="633"/>
                </a:cxn>
                <a:cxn ang="0">
                  <a:pos x="69" y="490"/>
                </a:cxn>
                <a:cxn ang="0">
                  <a:pos x="37" y="363"/>
                </a:cxn>
                <a:cxn ang="0">
                  <a:pos x="10" y="165"/>
                </a:cxn>
                <a:cxn ang="0">
                  <a:pos x="0" y="0"/>
                </a:cxn>
              </a:cxnLst>
              <a:rect l="0" t="0" r="r" b="b"/>
              <a:pathLst>
                <a:path w="1297" h="1754">
                  <a:moveTo>
                    <a:pt x="0" y="0"/>
                  </a:moveTo>
                  <a:lnTo>
                    <a:pt x="96" y="0"/>
                  </a:lnTo>
                  <a:lnTo>
                    <a:pt x="103" y="129"/>
                  </a:lnTo>
                  <a:lnTo>
                    <a:pt x="114" y="232"/>
                  </a:lnTo>
                  <a:lnTo>
                    <a:pt x="133" y="339"/>
                  </a:lnTo>
                  <a:lnTo>
                    <a:pt x="160" y="460"/>
                  </a:lnTo>
                  <a:lnTo>
                    <a:pt x="205" y="594"/>
                  </a:lnTo>
                  <a:lnTo>
                    <a:pt x="261" y="736"/>
                  </a:lnTo>
                  <a:lnTo>
                    <a:pt x="334" y="872"/>
                  </a:lnTo>
                  <a:lnTo>
                    <a:pt x="435" y="1026"/>
                  </a:lnTo>
                  <a:lnTo>
                    <a:pt x="547" y="1166"/>
                  </a:lnTo>
                  <a:lnTo>
                    <a:pt x="670" y="1290"/>
                  </a:lnTo>
                  <a:lnTo>
                    <a:pt x="810" y="1402"/>
                  </a:lnTo>
                  <a:lnTo>
                    <a:pt x="931" y="1483"/>
                  </a:lnTo>
                  <a:lnTo>
                    <a:pt x="1054" y="1554"/>
                  </a:lnTo>
                  <a:lnTo>
                    <a:pt x="1174" y="1612"/>
                  </a:lnTo>
                  <a:lnTo>
                    <a:pt x="1296" y="1658"/>
                  </a:lnTo>
                  <a:lnTo>
                    <a:pt x="1296" y="1753"/>
                  </a:lnTo>
                  <a:lnTo>
                    <a:pt x="1146" y="1701"/>
                  </a:lnTo>
                  <a:lnTo>
                    <a:pt x="1015" y="1643"/>
                  </a:lnTo>
                  <a:lnTo>
                    <a:pt x="888" y="1569"/>
                  </a:lnTo>
                  <a:lnTo>
                    <a:pt x="756" y="1482"/>
                  </a:lnTo>
                  <a:lnTo>
                    <a:pt x="604" y="1356"/>
                  </a:lnTo>
                  <a:lnTo>
                    <a:pt x="481" y="1233"/>
                  </a:lnTo>
                  <a:lnTo>
                    <a:pt x="363" y="1091"/>
                  </a:lnTo>
                  <a:lnTo>
                    <a:pt x="255" y="926"/>
                  </a:lnTo>
                  <a:lnTo>
                    <a:pt x="174" y="777"/>
                  </a:lnTo>
                  <a:lnTo>
                    <a:pt x="117" y="633"/>
                  </a:lnTo>
                  <a:lnTo>
                    <a:pt x="69" y="490"/>
                  </a:lnTo>
                  <a:lnTo>
                    <a:pt x="37" y="363"/>
                  </a:lnTo>
                  <a:lnTo>
                    <a:pt x="10" y="165"/>
                  </a:lnTo>
                  <a:lnTo>
                    <a:pt x="0" y="0"/>
                  </a:lnTo>
                </a:path>
              </a:pathLst>
            </a:custGeom>
            <a:solidFill>
              <a:srgbClr val="D0A760"/>
            </a:solidFill>
            <a:ln w="12700" cap="rnd" cmpd="sng">
              <a:solidFill>
                <a:srgbClr val="D0A760"/>
              </a:solidFill>
              <a:prstDash val="solid"/>
              <a:round/>
              <a:headEnd/>
              <a:tailEnd/>
            </a:ln>
            <a:effectLst/>
          </p:spPr>
          <p:txBody>
            <a:bodyPr/>
            <a:lstStyle/>
            <a:p>
              <a:endParaRPr lang="en-US" dirty="0"/>
            </a:p>
          </p:txBody>
        </p:sp>
        <p:sp>
          <p:nvSpPr>
            <p:cNvPr id="9" name="Freeform 4"/>
            <p:cNvSpPr>
              <a:spLocks/>
            </p:cNvSpPr>
            <p:nvPr/>
          </p:nvSpPr>
          <p:spPr bwMode="auto">
            <a:xfrm>
              <a:off x="2819400" y="4832350"/>
              <a:ext cx="382588" cy="528638"/>
            </a:xfrm>
            <a:custGeom>
              <a:avLst/>
              <a:gdLst/>
              <a:ahLst/>
              <a:cxnLst>
                <a:cxn ang="0">
                  <a:pos x="0" y="0"/>
                </a:cxn>
                <a:cxn ang="0">
                  <a:pos x="240" y="0"/>
                </a:cxn>
                <a:cxn ang="0">
                  <a:pos x="240" y="332"/>
                </a:cxn>
                <a:cxn ang="0">
                  <a:pos x="0" y="0"/>
                </a:cxn>
              </a:cxnLst>
              <a:rect l="0" t="0" r="r" b="b"/>
              <a:pathLst>
                <a:path w="241" h="333">
                  <a:moveTo>
                    <a:pt x="0" y="0"/>
                  </a:moveTo>
                  <a:lnTo>
                    <a:pt x="240" y="0"/>
                  </a:lnTo>
                  <a:lnTo>
                    <a:pt x="240" y="332"/>
                  </a:lnTo>
                  <a:lnTo>
                    <a:pt x="0" y="0"/>
                  </a:lnTo>
                </a:path>
              </a:pathLst>
            </a:custGeom>
            <a:solidFill>
              <a:srgbClr val="D0A760"/>
            </a:solidFill>
            <a:ln w="12700" cap="rnd" cmpd="sng">
              <a:solidFill>
                <a:srgbClr val="D0A760"/>
              </a:solidFill>
              <a:prstDash val="solid"/>
              <a:round/>
              <a:headEnd/>
              <a:tailEnd/>
            </a:ln>
            <a:effectLst/>
          </p:spPr>
          <p:txBody>
            <a:bodyPr/>
            <a:lstStyle/>
            <a:p>
              <a:endParaRPr lang="en-US" dirty="0"/>
            </a:p>
          </p:txBody>
        </p:sp>
        <p:sp>
          <p:nvSpPr>
            <p:cNvPr id="10" name="Line 5"/>
            <p:cNvSpPr>
              <a:spLocks noChangeShapeType="1"/>
            </p:cNvSpPr>
            <p:nvPr/>
          </p:nvSpPr>
          <p:spPr bwMode="auto">
            <a:xfrm>
              <a:off x="3352800" y="5434012"/>
              <a:ext cx="1066800" cy="0"/>
            </a:xfrm>
            <a:prstGeom prst="line">
              <a:avLst/>
            </a:prstGeom>
            <a:noFill/>
            <a:ln w="12700">
              <a:solidFill>
                <a:srgbClr val="D0A760"/>
              </a:solidFill>
              <a:round/>
              <a:headEnd type="none" w="sm" len="sm"/>
              <a:tailEnd type="none" w="sm" len="sm"/>
            </a:ln>
            <a:effectLst/>
          </p:spPr>
          <p:txBody>
            <a:bodyPr wrap="none" anchor="ctr"/>
            <a:lstStyle/>
            <a:p>
              <a:endParaRPr lang="en-US" dirty="0"/>
            </a:p>
          </p:txBody>
        </p:sp>
        <p:sp>
          <p:nvSpPr>
            <p:cNvPr id="11" name="Line 6"/>
            <p:cNvSpPr>
              <a:spLocks noChangeShapeType="1"/>
            </p:cNvSpPr>
            <p:nvPr/>
          </p:nvSpPr>
          <p:spPr bwMode="auto">
            <a:xfrm>
              <a:off x="3352800" y="5510212"/>
              <a:ext cx="1066800" cy="0"/>
            </a:xfrm>
            <a:prstGeom prst="line">
              <a:avLst/>
            </a:prstGeom>
            <a:noFill/>
            <a:ln w="12700">
              <a:solidFill>
                <a:srgbClr val="D0A760"/>
              </a:solidFill>
              <a:round/>
              <a:headEnd type="none" w="sm" len="sm"/>
              <a:tailEnd type="none" w="sm" len="sm"/>
            </a:ln>
            <a:effectLst/>
          </p:spPr>
          <p:txBody>
            <a:bodyPr wrap="none" anchor="ctr"/>
            <a:lstStyle/>
            <a:p>
              <a:endParaRPr lang="en-US" dirty="0"/>
            </a:p>
          </p:txBody>
        </p:sp>
        <p:sp>
          <p:nvSpPr>
            <p:cNvPr id="12" name="Line 7"/>
            <p:cNvSpPr>
              <a:spLocks noChangeShapeType="1"/>
            </p:cNvSpPr>
            <p:nvPr/>
          </p:nvSpPr>
          <p:spPr bwMode="auto">
            <a:xfrm>
              <a:off x="3429000" y="5584825"/>
              <a:ext cx="990600" cy="0"/>
            </a:xfrm>
            <a:prstGeom prst="line">
              <a:avLst/>
            </a:prstGeom>
            <a:noFill/>
            <a:ln w="12700">
              <a:solidFill>
                <a:srgbClr val="D0A760"/>
              </a:solidFill>
              <a:round/>
              <a:headEnd type="none" w="sm" len="sm"/>
              <a:tailEnd type="none" w="sm" len="sm"/>
            </a:ln>
            <a:effectLst/>
          </p:spPr>
          <p:txBody>
            <a:bodyPr wrap="none" anchor="ctr"/>
            <a:lstStyle/>
            <a:p>
              <a:endParaRPr lang="en-US" dirty="0"/>
            </a:p>
          </p:txBody>
        </p:sp>
        <p:sp>
          <p:nvSpPr>
            <p:cNvPr id="13" name="Line 8"/>
            <p:cNvSpPr>
              <a:spLocks noChangeShapeType="1"/>
            </p:cNvSpPr>
            <p:nvPr/>
          </p:nvSpPr>
          <p:spPr bwMode="auto">
            <a:xfrm>
              <a:off x="3505200" y="5659437"/>
              <a:ext cx="914400" cy="0"/>
            </a:xfrm>
            <a:prstGeom prst="line">
              <a:avLst/>
            </a:prstGeom>
            <a:noFill/>
            <a:ln w="12700">
              <a:solidFill>
                <a:srgbClr val="D0A760"/>
              </a:solidFill>
              <a:round/>
              <a:headEnd type="none" w="sm" len="sm"/>
              <a:tailEnd type="none" w="sm" len="sm"/>
            </a:ln>
            <a:effectLst/>
          </p:spPr>
          <p:txBody>
            <a:bodyPr wrap="none" anchor="ctr"/>
            <a:lstStyle/>
            <a:p>
              <a:endParaRPr lang="en-US" dirty="0"/>
            </a:p>
          </p:txBody>
        </p:sp>
        <p:sp>
          <p:nvSpPr>
            <p:cNvPr id="14" name="Line 9"/>
            <p:cNvSpPr>
              <a:spLocks noChangeShapeType="1"/>
            </p:cNvSpPr>
            <p:nvPr/>
          </p:nvSpPr>
          <p:spPr bwMode="auto">
            <a:xfrm>
              <a:off x="3581400" y="5735637"/>
              <a:ext cx="838200" cy="0"/>
            </a:xfrm>
            <a:prstGeom prst="line">
              <a:avLst/>
            </a:prstGeom>
            <a:noFill/>
            <a:ln w="12700">
              <a:solidFill>
                <a:srgbClr val="D0A760"/>
              </a:solidFill>
              <a:round/>
              <a:headEnd type="none" w="sm" len="sm"/>
              <a:tailEnd type="none" w="sm" len="sm"/>
            </a:ln>
            <a:effectLst/>
          </p:spPr>
          <p:txBody>
            <a:bodyPr wrap="none" anchor="ctr"/>
            <a:lstStyle/>
            <a:p>
              <a:endParaRPr lang="en-US" dirty="0"/>
            </a:p>
          </p:txBody>
        </p:sp>
        <p:sp>
          <p:nvSpPr>
            <p:cNvPr id="15" name="Line 10"/>
            <p:cNvSpPr>
              <a:spLocks noChangeShapeType="1"/>
            </p:cNvSpPr>
            <p:nvPr/>
          </p:nvSpPr>
          <p:spPr bwMode="auto">
            <a:xfrm>
              <a:off x="3810000" y="5810250"/>
              <a:ext cx="609600" cy="0"/>
            </a:xfrm>
            <a:prstGeom prst="line">
              <a:avLst/>
            </a:prstGeom>
            <a:noFill/>
            <a:ln w="12700">
              <a:solidFill>
                <a:srgbClr val="D0A760"/>
              </a:solidFill>
              <a:round/>
              <a:headEnd type="none" w="sm" len="sm"/>
              <a:tailEnd type="none" w="sm" len="sm"/>
            </a:ln>
            <a:effectLst/>
          </p:spPr>
          <p:txBody>
            <a:bodyPr wrap="none" anchor="ctr"/>
            <a:lstStyle/>
            <a:p>
              <a:endParaRPr lang="en-US" dirty="0"/>
            </a:p>
          </p:txBody>
        </p:sp>
        <p:sp>
          <p:nvSpPr>
            <p:cNvPr id="16" name="Line 11"/>
            <p:cNvSpPr>
              <a:spLocks noChangeShapeType="1"/>
            </p:cNvSpPr>
            <p:nvPr/>
          </p:nvSpPr>
          <p:spPr bwMode="auto">
            <a:xfrm>
              <a:off x="3886200" y="5884862"/>
              <a:ext cx="533400" cy="0"/>
            </a:xfrm>
            <a:prstGeom prst="line">
              <a:avLst/>
            </a:prstGeom>
            <a:noFill/>
            <a:ln w="12700">
              <a:solidFill>
                <a:srgbClr val="D0A760"/>
              </a:solidFill>
              <a:round/>
              <a:headEnd type="none" w="sm" len="sm"/>
              <a:tailEnd type="none" w="sm" len="sm"/>
            </a:ln>
            <a:effectLst/>
          </p:spPr>
          <p:txBody>
            <a:bodyPr wrap="none" anchor="ctr"/>
            <a:lstStyle/>
            <a:p>
              <a:endParaRPr lang="en-US" dirty="0"/>
            </a:p>
          </p:txBody>
        </p:sp>
        <p:sp>
          <p:nvSpPr>
            <p:cNvPr id="17" name="Line 12"/>
            <p:cNvSpPr>
              <a:spLocks noChangeShapeType="1"/>
            </p:cNvSpPr>
            <p:nvPr/>
          </p:nvSpPr>
          <p:spPr bwMode="auto">
            <a:xfrm>
              <a:off x="3962400" y="5961062"/>
              <a:ext cx="457200" cy="0"/>
            </a:xfrm>
            <a:prstGeom prst="line">
              <a:avLst/>
            </a:prstGeom>
            <a:noFill/>
            <a:ln w="12700">
              <a:solidFill>
                <a:srgbClr val="D0A760"/>
              </a:solidFill>
              <a:round/>
              <a:headEnd type="none" w="sm" len="sm"/>
              <a:tailEnd type="none" w="sm" len="sm"/>
            </a:ln>
            <a:effectLst/>
          </p:spPr>
          <p:txBody>
            <a:bodyPr wrap="none" anchor="ctr"/>
            <a:lstStyle/>
            <a:p>
              <a:endParaRPr lang="en-US" dirty="0"/>
            </a:p>
          </p:txBody>
        </p:sp>
        <p:sp>
          <p:nvSpPr>
            <p:cNvPr id="18" name="Freeform 13"/>
            <p:cNvSpPr>
              <a:spLocks/>
            </p:cNvSpPr>
            <p:nvPr/>
          </p:nvSpPr>
          <p:spPr bwMode="auto">
            <a:xfrm>
              <a:off x="4419600" y="3403600"/>
              <a:ext cx="1982788" cy="2784475"/>
            </a:xfrm>
            <a:custGeom>
              <a:avLst/>
              <a:gdLst/>
              <a:ahLst/>
              <a:cxnLst>
                <a:cxn ang="0">
                  <a:pos x="1248" y="0"/>
                </a:cxn>
                <a:cxn ang="0">
                  <a:pos x="0" y="0"/>
                </a:cxn>
                <a:cxn ang="0">
                  <a:pos x="0" y="1753"/>
                </a:cxn>
                <a:cxn ang="0">
                  <a:pos x="144" y="1658"/>
                </a:cxn>
                <a:cxn ang="0">
                  <a:pos x="672" y="1326"/>
                </a:cxn>
                <a:cxn ang="0">
                  <a:pos x="1008" y="852"/>
                </a:cxn>
                <a:cxn ang="0">
                  <a:pos x="1200" y="426"/>
                </a:cxn>
                <a:cxn ang="0">
                  <a:pos x="1248" y="0"/>
                </a:cxn>
              </a:cxnLst>
              <a:rect l="0" t="0" r="r" b="b"/>
              <a:pathLst>
                <a:path w="1249" h="1754">
                  <a:moveTo>
                    <a:pt x="1248" y="0"/>
                  </a:moveTo>
                  <a:lnTo>
                    <a:pt x="0" y="0"/>
                  </a:lnTo>
                  <a:lnTo>
                    <a:pt x="0" y="1753"/>
                  </a:lnTo>
                  <a:lnTo>
                    <a:pt x="144" y="1658"/>
                  </a:lnTo>
                  <a:lnTo>
                    <a:pt x="672" y="1326"/>
                  </a:lnTo>
                  <a:lnTo>
                    <a:pt x="1008" y="852"/>
                  </a:lnTo>
                  <a:lnTo>
                    <a:pt x="1200" y="426"/>
                  </a:lnTo>
                  <a:lnTo>
                    <a:pt x="1248" y="0"/>
                  </a:lnTo>
                </a:path>
              </a:pathLst>
            </a:custGeom>
            <a:solidFill>
              <a:srgbClr val="D0A760"/>
            </a:solidFill>
            <a:ln w="12700" cap="rnd" cmpd="sng">
              <a:solidFill>
                <a:srgbClr val="D0A760"/>
              </a:solidFill>
              <a:prstDash val="solid"/>
              <a:round/>
              <a:headEnd/>
              <a:tailEnd/>
            </a:ln>
            <a:effectLst/>
          </p:spPr>
          <p:txBody>
            <a:bodyPr/>
            <a:lstStyle/>
            <a:p>
              <a:endParaRPr lang="en-US" dirty="0"/>
            </a:p>
          </p:txBody>
        </p:sp>
        <p:sp>
          <p:nvSpPr>
            <p:cNvPr id="19" name="Freeform 14"/>
            <p:cNvSpPr>
              <a:spLocks/>
            </p:cNvSpPr>
            <p:nvPr/>
          </p:nvSpPr>
          <p:spPr bwMode="auto">
            <a:xfrm>
              <a:off x="4419600" y="3403600"/>
              <a:ext cx="2058988" cy="2784475"/>
            </a:xfrm>
            <a:custGeom>
              <a:avLst/>
              <a:gdLst/>
              <a:ahLst/>
              <a:cxnLst>
                <a:cxn ang="0">
                  <a:pos x="1296" y="0"/>
                </a:cxn>
                <a:cxn ang="0">
                  <a:pos x="1200" y="0"/>
                </a:cxn>
                <a:cxn ang="0">
                  <a:pos x="1193" y="129"/>
                </a:cxn>
                <a:cxn ang="0">
                  <a:pos x="1182" y="232"/>
                </a:cxn>
                <a:cxn ang="0">
                  <a:pos x="1163" y="339"/>
                </a:cxn>
                <a:cxn ang="0">
                  <a:pos x="1136" y="460"/>
                </a:cxn>
                <a:cxn ang="0">
                  <a:pos x="1091" y="594"/>
                </a:cxn>
                <a:cxn ang="0">
                  <a:pos x="1035" y="736"/>
                </a:cxn>
                <a:cxn ang="0">
                  <a:pos x="962" y="872"/>
                </a:cxn>
                <a:cxn ang="0">
                  <a:pos x="861" y="1026"/>
                </a:cxn>
                <a:cxn ang="0">
                  <a:pos x="749" y="1166"/>
                </a:cxn>
                <a:cxn ang="0">
                  <a:pos x="626" y="1290"/>
                </a:cxn>
                <a:cxn ang="0">
                  <a:pos x="486" y="1402"/>
                </a:cxn>
                <a:cxn ang="0">
                  <a:pos x="365" y="1483"/>
                </a:cxn>
                <a:cxn ang="0">
                  <a:pos x="242" y="1554"/>
                </a:cxn>
                <a:cxn ang="0">
                  <a:pos x="122" y="1612"/>
                </a:cxn>
                <a:cxn ang="0">
                  <a:pos x="0" y="1658"/>
                </a:cxn>
                <a:cxn ang="0">
                  <a:pos x="0" y="1753"/>
                </a:cxn>
                <a:cxn ang="0">
                  <a:pos x="150" y="1701"/>
                </a:cxn>
                <a:cxn ang="0">
                  <a:pos x="281" y="1643"/>
                </a:cxn>
                <a:cxn ang="0">
                  <a:pos x="408" y="1569"/>
                </a:cxn>
                <a:cxn ang="0">
                  <a:pos x="540" y="1482"/>
                </a:cxn>
                <a:cxn ang="0">
                  <a:pos x="692" y="1356"/>
                </a:cxn>
                <a:cxn ang="0">
                  <a:pos x="815" y="1233"/>
                </a:cxn>
                <a:cxn ang="0">
                  <a:pos x="933" y="1091"/>
                </a:cxn>
                <a:cxn ang="0">
                  <a:pos x="1041" y="926"/>
                </a:cxn>
                <a:cxn ang="0">
                  <a:pos x="1118" y="783"/>
                </a:cxn>
                <a:cxn ang="0">
                  <a:pos x="1179" y="633"/>
                </a:cxn>
                <a:cxn ang="0">
                  <a:pos x="1226" y="491"/>
                </a:cxn>
                <a:cxn ang="0">
                  <a:pos x="1262" y="334"/>
                </a:cxn>
                <a:cxn ang="0">
                  <a:pos x="1281" y="173"/>
                </a:cxn>
                <a:cxn ang="0">
                  <a:pos x="1296" y="0"/>
                </a:cxn>
              </a:cxnLst>
              <a:rect l="0" t="0" r="r" b="b"/>
              <a:pathLst>
                <a:path w="1297" h="1754">
                  <a:moveTo>
                    <a:pt x="1296" y="0"/>
                  </a:moveTo>
                  <a:lnTo>
                    <a:pt x="1200" y="0"/>
                  </a:lnTo>
                  <a:lnTo>
                    <a:pt x="1193" y="129"/>
                  </a:lnTo>
                  <a:lnTo>
                    <a:pt x="1182" y="232"/>
                  </a:lnTo>
                  <a:lnTo>
                    <a:pt x="1163" y="339"/>
                  </a:lnTo>
                  <a:lnTo>
                    <a:pt x="1136" y="460"/>
                  </a:lnTo>
                  <a:lnTo>
                    <a:pt x="1091" y="594"/>
                  </a:lnTo>
                  <a:lnTo>
                    <a:pt x="1035" y="736"/>
                  </a:lnTo>
                  <a:lnTo>
                    <a:pt x="962" y="872"/>
                  </a:lnTo>
                  <a:lnTo>
                    <a:pt x="861" y="1026"/>
                  </a:lnTo>
                  <a:lnTo>
                    <a:pt x="749" y="1166"/>
                  </a:lnTo>
                  <a:lnTo>
                    <a:pt x="626" y="1290"/>
                  </a:lnTo>
                  <a:lnTo>
                    <a:pt x="486" y="1402"/>
                  </a:lnTo>
                  <a:lnTo>
                    <a:pt x="365" y="1483"/>
                  </a:lnTo>
                  <a:lnTo>
                    <a:pt x="242" y="1554"/>
                  </a:lnTo>
                  <a:lnTo>
                    <a:pt x="122" y="1612"/>
                  </a:lnTo>
                  <a:lnTo>
                    <a:pt x="0" y="1658"/>
                  </a:lnTo>
                  <a:lnTo>
                    <a:pt x="0" y="1753"/>
                  </a:lnTo>
                  <a:lnTo>
                    <a:pt x="150" y="1701"/>
                  </a:lnTo>
                  <a:lnTo>
                    <a:pt x="281" y="1643"/>
                  </a:lnTo>
                  <a:lnTo>
                    <a:pt x="408" y="1569"/>
                  </a:lnTo>
                  <a:lnTo>
                    <a:pt x="540" y="1482"/>
                  </a:lnTo>
                  <a:lnTo>
                    <a:pt x="692" y="1356"/>
                  </a:lnTo>
                  <a:lnTo>
                    <a:pt x="815" y="1233"/>
                  </a:lnTo>
                  <a:lnTo>
                    <a:pt x="933" y="1091"/>
                  </a:lnTo>
                  <a:lnTo>
                    <a:pt x="1041" y="926"/>
                  </a:lnTo>
                  <a:lnTo>
                    <a:pt x="1118" y="783"/>
                  </a:lnTo>
                  <a:lnTo>
                    <a:pt x="1179" y="633"/>
                  </a:lnTo>
                  <a:lnTo>
                    <a:pt x="1226" y="491"/>
                  </a:lnTo>
                  <a:lnTo>
                    <a:pt x="1262" y="334"/>
                  </a:lnTo>
                  <a:lnTo>
                    <a:pt x="1281" y="173"/>
                  </a:lnTo>
                  <a:lnTo>
                    <a:pt x="1296" y="0"/>
                  </a:lnTo>
                </a:path>
              </a:pathLst>
            </a:custGeom>
            <a:solidFill>
              <a:srgbClr val="000101"/>
            </a:solidFill>
            <a:ln w="12700" cap="rnd" cmpd="sng">
              <a:solidFill>
                <a:srgbClr val="000101"/>
              </a:solidFill>
              <a:prstDash val="solid"/>
              <a:round/>
              <a:headEnd/>
              <a:tailEnd/>
            </a:ln>
            <a:effectLst/>
          </p:spPr>
          <p:txBody>
            <a:bodyPr/>
            <a:lstStyle/>
            <a:p>
              <a:endParaRPr lang="en-US" dirty="0"/>
            </a:p>
          </p:txBody>
        </p:sp>
        <p:sp>
          <p:nvSpPr>
            <p:cNvPr id="20" name="Freeform 15"/>
            <p:cNvSpPr>
              <a:spLocks/>
            </p:cNvSpPr>
            <p:nvPr/>
          </p:nvSpPr>
          <p:spPr bwMode="auto">
            <a:xfrm>
              <a:off x="5638800" y="4832350"/>
              <a:ext cx="382588" cy="528638"/>
            </a:xfrm>
            <a:custGeom>
              <a:avLst/>
              <a:gdLst/>
              <a:ahLst/>
              <a:cxnLst>
                <a:cxn ang="0">
                  <a:pos x="240" y="0"/>
                </a:cxn>
                <a:cxn ang="0">
                  <a:pos x="0" y="0"/>
                </a:cxn>
                <a:cxn ang="0">
                  <a:pos x="0" y="332"/>
                </a:cxn>
                <a:cxn ang="0">
                  <a:pos x="240" y="0"/>
                </a:cxn>
              </a:cxnLst>
              <a:rect l="0" t="0" r="r" b="b"/>
              <a:pathLst>
                <a:path w="241" h="333">
                  <a:moveTo>
                    <a:pt x="240" y="0"/>
                  </a:moveTo>
                  <a:lnTo>
                    <a:pt x="0" y="0"/>
                  </a:lnTo>
                  <a:lnTo>
                    <a:pt x="0" y="332"/>
                  </a:lnTo>
                  <a:lnTo>
                    <a:pt x="240" y="0"/>
                  </a:lnTo>
                </a:path>
              </a:pathLst>
            </a:custGeom>
            <a:solidFill>
              <a:srgbClr val="000101"/>
            </a:solidFill>
            <a:ln w="12700" cap="rnd" cmpd="sng">
              <a:solidFill>
                <a:srgbClr val="000101"/>
              </a:solidFill>
              <a:prstDash val="solid"/>
              <a:round/>
              <a:headEnd/>
              <a:tailEnd/>
            </a:ln>
            <a:effectLst/>
          </p:spPr>
          <p:txBody>
            <a:bodyPr/>
            <a:lstStyle/>
            <a:p>
              <a:endParaRPr lang="en-US" dirty="0"/>
            </a:p>
          </p:txBody>
        </p:sp>
        <p:sp>
          <p:nvSpPr>
            <p:cNvPr id="21" name="Line 16"/>
            <p:cNvSpPr>
              <a:spLocks noChangeShapeType="1"/>
            </p:cNvSpPr>
            <p:nvPr/>
          </p:nvSpPr>
          <p:spPr bwMode="auto">
            <a:xfrm flipH="1">
              <a:off x="4419600" y="5434012"/>
              <a:ext cx="1066800" cy="0"/>
            </a:xfrm>
            <a:prstGeom prst="line">
              <a:avLst/>
            </a:prstGeom>
            <a:noFill/>
            <a:ln w="12700">
              <a:solidFill>
                <a:srgbClr val="000000"/>
              </a:solidFill>
              <a:round/>
              <a:headEnd type="none" w="sm" len="sm"/>
              <a:tailEnd type="none" w="sm" len="sm"/>
            </a:ln>
            <a:effectLst/>
          </p:spPr>
          <p:txBody>
            <a:bodyPr wrap="none" anchor="ctr"/>
            <a:lstStyle/>
            <a:p>
              <a:endParaRPr lang="en-US" dirty="0"/>
            </a:p>
          </p:txBody>
        </p:sp>
        <p:sp>
          <p:nvSpPr>
            <p:cNvPr id="22" name="Line 17"/>
            <p:cNvSpPr>
              <a:spLocks noChangeShapeType="1"/>
            </p:cNvSpPr>
            <p:nvPr/>
          </p:nvSpPr>
          <p:spPr bwMode="auto">
            <a:xfrm flipH="1">
              <a:off x="4419600" y="5510212"/>
              <a:ext cx="1066800" cy="0"/>
            </a:xfrm>
            <a:prstGeom prst="line">
              <a:avLst/>
            </a:prstGeom>
            <a:noFill/>
            <a:ln w="12700">
              <a:solidFill>
                <a:srgbClr val="000000"/>
              </a:solidFill>
              <a:round/>
              <a:headEnd type="none" w="sm" len="sm"/>
              <a:tailEnd type="none" w="sm" len="sm"/>
            </a:ln>
            <a:effectLst/>
          </p:spPr>
          <p:txBody>
            <a:bodyPr wrap="none" anchor="ctr"/>
            <a:lstStyle/>
            <a:p>
              <a:endParaRPr lang="en-US" dirty="0"/>
            </a:p>
          </p:txBody>
        </p:sp>
        <p:sp>
          <p:nvSpPr>
            <p:cNvPr id="23" name="Line 18"/>
            <p:cNvSpPr>
              <a:spLocks noChangeShapeType="1"/>
            </p:cNvSpPr>
            <p:nvPr/>
          </p:nvSpPr>
          <p:spPr bwMode="auto">
            <a:xfrm flipH="1">
              <a:off x="4419600" y="5584825"/>
              <a:ext cx="990600" cy="0"/>
            </a:xfrm>
            <a:prstGeom prst="line">
              <a:avLst/>
            </a:prstGeom>
            <a:noFill/>
            <a:ln w="12700">
              <a:solidFill>
                <a:srgbClr val="000000"/>
              </a:solidFill>
              <a:round/>
              <a:headEnd type="none" w="sm" len="sm"/>
              <a:tailEnd type="none" w="sm" len="sm"/>
            </a:ln>
            <a:effectLst/>
          </p:spPr>
          <p:txBody>
            <a:bodyPr wrap="none" anchor="ctr"/>
            <a:lstStyle/>
            <a:p>
              <a:endParaRPr lang="en-US" dirty="0"/>
            </a:p>
          </p:txBody>
        </p:sp>
        <p:sp>
          <p:nvSpPr>
            <p:cNvPr id="24" name="Line 19"/>
            <p:cNvSpPr>
              <a:spLocks noChangeShapeType="1"/>
            </p:cNvSpPr>
            <p:nvPr/>
          </p:nvSpPr>
          <p:spPr bwMode="auto">
            <a:xfrm flipH="1">
              <a:off x="4419600" y="5659437"/>
              <a:ext cx="914400" cy="0"/>
            </a:xfrm>
            <a:prstGeom prst="line">
              <a:avLst/>
            </a:prstGeom>
            <a:noFill/>
            <a:ln w="12700">
              <a:solidFill>
                <a:srgbClr val="000000"/>
              </a:solidFill>
              <a:round/>
              <a:headEnd type="none" w="sm" len="sm"/>
              <a:tailEnd type="none" w="sm" len="sm"/>
            </a:ln>
            <a:effectLst/>
          </p:spPr>
          <p:txBody>
            <a:bodyPr wrap="none" anchor="ctr"/>
            <a:lstStyle/>
            <a:p>
              <a:endParaRPr lang="en-US" dirty="0"/>
            </a:p>
          </p:txBody>
        </p:sp>
        <p:sp>
          <p:nvSpPr>
            <p:cNvPr id="25" name="Line 20"/>
            <p:cNvSpPr>
              <a:spLocks noChangeShapeType="1"/>
            </p:cNvSpPr>
            <p:nvPr/>
          </p:nvSpPr>
          <p:spPr bwMode="auto">
            <a:xfrm flipH="1">
              <a:off x="4419600" y="5735637"/>
              <a:ext cx="838200" cy="0"/>
            </a:xfrm>
            <a:prstGeom prst="line">
              <a:avLst/>
            </a:prstGeom>
            <a:noFill/>
            <a:ln w="12700">
              <a:solidFill>
                <a:srgbClr val="000000"/>
              </a:solidFill>
              <a:round/>
              <a:headEnd type="none" w="sm" len="sm"/>
              <a:tailEnd type="none" w="sm" len="sm"/>
            </a:ln>
            <a:effectLst/>
          </p:spPr>
          <p:txBody>
            <a:bodyPr wrap="none" anchor="ctr"/>
            <a:lstStyle/>
            <a:p>
              <a:endParaRPr lang="en-US" dirty="0"/>
            </a:p>
          </p:txBody>
        </p:sp>
        <p:sp>
          <p:nvSpPr>
            <p:cNvPr id="26" name="Line 21"/>
            <p:cNvSpPr>
              <a:spLocks noChangeShapeType="1"/>
            </p:cNvSpPr>
            <p:nvPr/>
          </p:nvSpPr>
          <p:spPr bwMode="auto">
            <a:xfrm flipH="1">
              <a:off x="4419600" y="5810250"/>
              <a:ext cx="609600" cy="0"/>
            </a:xfrm>
            <a:prstGeom prst="line">
              <a:avLst/>
            </a:prstGeom>
            <a:noFill/>
            <a:ln w="12700">
              <a:solidFill>
                <a:srgbClr val="000000"/>
              </a:solidFill>
              <a:round/>
              <a:headEnd type="none" w="sm" len="sm"/>
              <a:tailEnd type="none" w="sm" len="sm"/>
            </a:ln>
            <a:effectLst/>
          </p:spPr>
          <p:txBody>
            <a:bodyPr wrap="none" anchor="ctr"/>
            <a:lstStyle/>
            <a:p>
              <a:endParaRPr lang="en-US" dirty="0"/>
            </a:p>
          </p:txBody>
        </p:sp>
        <p:sp>
          <p:nvSpPr>
            <p:cNvPr id="27" name="Line 22"/>
            <p:cNvSpPr>
              <a:spLocks noChangeShapeType="1"/>
            </p:cNvSpPr>
            <p:nvPr/>
          </p:nvSpPr>
          <p:spPr bwMode="auto">
            <a:xfrm flipH="1">
              <a:off x="4419600" y="5884862"/>
              <a:ext cx="533400" cy="0"/>
            </a:xfrm>
            <a:prstGeom prst="line">
              <a:avLst/>
            </a:prstGeom>
            <a:noFill/>
            <a:ln w="12700">
              <a:solidFill>
                <a:srgbClr val="000000"/>
              </a:solidFill>
              <a:round/>
              <a:headEnd type="none" w="sm" len="sm"/>
              <a:tailEnd type="none" w="sm" len="sm"/>
            </a:ln>
            <a:effectLst/>
          </p:spPr>
          <p:txBody>
            <a:bodyPr wrap="none" anchor="ctr"/>
            <a:lstStyle/>
            <a:p>
              <a:endParaRPr lang="en-US" dirty="0"/>
            </a:p>
          </p:txBody>
        </p:sp>
        <p:sp>
          <p:nvSpPr>
            <p:cNvPr id="28" name="Line 23"/>
            <p:cNvSpPr>
              <a:spLocks noChangeShapeType="1"/>
            </p:cNvSpPr>
            <p:nvPr/>
          </p:nvSpPr>
          <p:spPr bwMode="auto">
            <a:xfrm flipH="1">
              <a:off x="4419600" y="5961062"/>
              <a:ext cx="457200" cy="0"/>
            </a:xfrm>
            <a:prstGeom prst="line">
              <a:avLst/>
            </a:prstGeom>
            <a:noFill/>
            <a:ln w="12700">
              <a:solidFill>
                <a:srgbClr val="000000"/>
              </a:solidFill>
              <a:round/>
              <a:headEnd type="none" w="sm" len="sm"/>
              <a:tailEnd type="none" w="sm" len="sm"/>
            </a:ln>
            <a:effectLst/>
          </p:spPr>
          <p:txBody>
            <a:bodyPr wrap="none" anchor="ctr"/>
            <a:lstStyle/>
            <a:p>
              <a:endParaRPr lang="en-US" dirty="0"/>
            </a:p>
          </p:txBody>
        </p:sp>
        <p:sp>
          <p:nvSpPr>
            <p:cNvPr id="29" name="Rectangle 24"/>
            <p:cNvSpPr>
              <a:spLocks noChangeArrowheads="1"/>
            </p:cNvSpPr>
            <p:nvPr/>
          </p:nvSpPr>
          <p:spPr bwMode="auto">
            <a:xfrm>
              <a:off x="2368550" y="1377950"/>
              <a:ext cx="2044700" cy="2019300"/>
            </a:xfrm>
            <a:prstGeom prst="rect">
              <a:avLst/>
            </a:prstGeom>
            <a:solidFill>
              <a:srgbClr val="D0A760"/>
            </a:solidFill>
            <a:ln w="12700">
              <a:solidFill>
                <a:srgbClr val="D0A760"/>
              </a:solidFill>
              <a:miter lim="800000"/>
              <a:headEnd/>
              <a:tailEnd/>
            </a:ln>
            <a:effectLst/>
          </p:spPr>
          <p:txBody>
            <a:bodyPr wrap="none" anchor="ctr"/>
            <a:lstStyle/>
            <a:p>
              <a:endParaRPr lang="en-US" dirty="0"/>
            </a:p>
          </p:txBody>
        </p:sp>
        <p:sp>
          <p:nvSpPr>
            <p:cNvPr id="30" name="Freeform 25"/>
            <p:cNvSpPr>
              <a:spLocks/>
            </p:cNvSpPr>
            <p:nvPr/>
          </p:nvSpPr>
          <p:spPr bwMode="auto">
            <a:xfrm>
              <a:off x="2362200" y="1371600"/>
              <a:ext cx="2058988" cy="2033588"/>
            </a:xfrm>
            <a:custGeom>
              <a:avLst/>
              <a:gdLst/>
              <a:ahLst/>
              <a:cxnLst>
                <a:cxn ang="0">
                  <a:pos x="0" y="1280"/>
                </a:cxn>
                <a:cxn ang="0">
                  <a:pos x="0" y="0"/>
                </a:cxn>
                <a:cxn ang="0">
                  <a:pos x="1296" y="0"/>
                </a:cxn>
                <a:cxn ang="0">
                  <a:pos x="1296" y="94"/>
                </a:cxn>
                <a:cxn ang="0">
                  <a:pos x="96" y="94"/>
                </a:cxn>
                <a:cxn ang="0">
                  <a:pos x="96" y="1280"/>
                </a:cxn>
                <a:cxn ang="0">
                  <a:pos x="0" y="1280"/>
                </a:cxn>
              </a:cxnLst>
              <a:rect l="0" t="0" r="r" b="b"/>
              <a:pathLst>
                <a:path w="1297" h="1281">
                  <a:moveTo>
                    <a:pt x="0" y="1280"/>
                  </a:moveTo>
                  <a:lnTo>
                    <a:pt x="0" y="0"/>
                  </a:lnTo>
                  <a:lnTo>
                    <a:pt x="1296" y="0"/>
                  </a:lnTo>
                  <a:lnTo>
                    <a:pt x="1296" y="94"/>
                  </a:lnTo>
                  <a:lnTo>
                    <a:pt x="96" y="94"/>
                  </a:lnTo>
                  <a:lnTo>
                    <a:pt x="96" y="1280"/>
                  </a:lnTo>
                  <a:lnTo>
                    <a:pt x="0" y="1280"/>
                  </a:lnTo>
                </a:path>
              </a:pathLst>
            </a:custGeom>
            <a:solidFill>
              <a:srgbClr val="020202"/>
            </a:solidFill>
            <a:ln w="12700" cap="rnd" cmpd="sng">
              <a:solidFill>
                <a:srgbClr val="000101"/>
              </a:solidFill>
              <a:prstDash val="solid"/>
              <a:round/>
              <a:headEnd/>
              <a:tailEnd/>
            </a:ln>
            <a:effectLst/>
          </p:spPr>
          <p:txBody>
            <a:bodyPr/>
            <a:lstStyle/>
            <a:p>
              <a:endParaRPr lang="en-US" dirty="0"/>
            </a:p>
          </p:txBody>
        </p:sp>
        <p:sp>
          <p:nvSpPr>
            <p:cNvPr id="31" name="Rectangle 26"/>
            <p:cNvSpPr>
              <a:spLocks noChangeArrowheads="1"/>
            </p:cNvSpPr>
            <p:nvPr/>
          </p:nvSpPr>
          <p:spPr bwMode="auto">
            <a:xfrm>
              <a:off x="4418576" y="1377950"/>
              <a:ext cx="2044700" cy="2019300"/>
            </a:xfrm>
            <a:prstGeom prst="rect">
              <a:avLst/>
            </a:prstGeom>
            <a:solidFill>
              <a:srgbClr val="000101"/>
            </a:solidFill>
            <a:ln w="12700">
              <a:solidFill>
                <a:schemeClr val="tx1"/>
              </a:solidFill>
              <a:miter lim="800000"/>
              <a:headEnd/>
              <a:tailEnd/>
            </a:ln>
            <a:effectLst/>
          </p:spPr>
          <p:txBody>
            <a:bodyPr wrap="none" anchor="ctr"/>
            <a:lstStyle/>
            <a:p>
              <a:endParaRPr lang="en-US" dirty="0"/>
            </a:p>
          </p:txBody>
        </p:sp>
        <p:sp>
          <p:nvSpPr>
            <p:cNvPr id="32" name="Freeform 27"/>
            <p:cNvSpPr>
              <a:spLocks/>
            </p:cNvSpPr>
            <p:nvPr/>
          </p:nvSpPr>
          <p:spPr bwMode="auto">
            <a:xfrm>
              <a:off x="4419600" y="1371600"/>
              <a:ext cx="2058988" cy="2033588"/>
            </a:xfrm>
            <a:custGeom>
              <a:avLst/>
              <a:gdLst/>
              <a:ahLst/>
              <a:cxnLst>
                <a:cxn ang="0">
                  <a:pos x="1296" y="1280"/>
                </a:cxn>
                <a:cxn ang="0">
                  <a:pos x="1296" y="0"/>
                </a:cxn>
                <a:cxn ang="0">
                  <a:pos x="0" y="0"/>
                </a:cxn>
                <a:cxn ang="0">
                  <a:pos x="0" y="94"/>
                </a:cxn>
                <a:cxn ang="0">
                  <a:pos x="1200" y="94"/>
                </a:cxn>
                <a:cxn ang="0">
                  <a:pos x="1200" y="1280"/>
                </a:cxn>
                <a:cxn ang="0">
                  <a:pos x="1296" y="1280"/>
                </a:cxn>
              </a:cxnLst>
              <a:rect l="0" t="0" r="r" b="b"/>
              <a:pathLst>
                <a:path w="1297" h="1281">
                  <a:moveTo>
                    <a:pt x="1296" y="1280"/>
                  </a:moveTo>
                  <a:lnTo>
                    <a:pt x="1296" y="0"/>
                  </a:lnTo>
                  <a:lnTo>
                    <a:pt x="0" y="0"/>
                  </a:lnTo>
                  <a:lnTo>
                    <a:pt x="0" y="94"/>
                  </a:lnTo>
                  <a:lnTo>
                    <a:pt x="1200" y="94"/>
                  </a:lnTo>
                  <a:lnTo>
                    <a:pt x="1200" y="1280"/>
                  </a:lnTo>
                  <a:lnTo>
                    <a:pt x="1296" y="1280"/>
                  </a:lnTo>
                </a:path>
              </a:pathLst>
            </a:custGeom>
            <a:solidFill>
              <a:srgbClr val="D0A760"/>
            </a:solidFill>
            <a:ln w="12700" cap="rnd" cmpd="sng">
              <a:solidFill>
                <a:srgbClr val="D0A760"/>
              </a:solidFill>
              <a:prstDash val="solid"/>
              <a:round/>
              <a:headEnd/>
              <a:tailEnd/>
            </a:ln>
            <a:effectLst/>
          </p:spPr>
          <p:txBody>
            <a:bodyPr/>
            <a:lstStyle/>
            <a:p>
              <a:endParaRPr lang="en-US" dirty="0"/>
            </a:p>
          </p:txBody>
        </p:sp>
        <p:sp>
          <p:nvSpPr>
            <p:cNvPr id="33" name="Freeform 230"/>
            <p:cNvSpPr>
              <a:spLocks/>
            </p:cNvSpPr>
            <p:nvPr/>
          </p:nvSpPr>
          <p:spPr bwMode="auto">
            <a:xfrm>
              <a:off x="5322888" y="1673225"/>
              <a:ext cx="100013" cy="1655763"/>
            </a:xfrm>
            <a:custGeom>
              <a:avLst/>
              <a:gdLst/>
              <a:ahLst/>
              <a:cxnLst>
                <a:cxn ang="0">
                  <a:pos x="0" y="45"/>
                </a:cxn>
                <a:cxn ang="0">
                  <a:pos x="15" y="0"/>
                </a:cxn>
                <a:cxn ang="0">
                  <a:pos x="46" y="0"/>
                </a:cxn>
                <a:cxn ang="0">
                  <a:pos x="62" y="45"/>
                </a:cxn>
                <a:cxn ang="0">
                  <a:pos x="62" y="996"/>
                </a:cxn>
                <a:cxn ang="0">
                  <a:pos x="46" y="1042"/>
                </a:cxn>
                <a:cxn ang="0">
                  <a:pos x="15" y="1042"/>
                </a:cxn>
                <a:cxn ang="0">
                  <a:pos x="0" y="996"/>
                </a:cxn>
                <a:cxn ang="0">
                  <a:pos x="0" y="45"/>
                </a:cxn>
              </a:cxnLst>
              <a:rect l="0" t="0" r="r" b="b"/>
              <a:pathLst>
                <a:path w="63" h="1043">
                  <a:moveTo>
                    <a:pt x="0" y="45"/>
                  </a:moveTo>
                  <a:lnTo>
                    <a:pt x="15" y="0"/>
                  </a:lnTo>
                  <a:lnTo>
                    <a:pt x="46" y="0"/>
                  </a:lnTo>
                  <a:lnTo>
                    <a:pt x="62" y="45"/>
                  </a:lnTo>
                  <a:lnTo>
                    <a:pt x="62" y="996"/>
                  </a:lnTo>
                  <a:lnTo>
                    <a:pt x="46" y="1042"/>
                  </a:lnTo>
                  <a:lnTo>
                    <a:pt x="15" y="1042"/>
                  </a:lnTo>
                  <a:lnTo>
                    <a:pt x="0" y="996"/>
                  </a:lnTo>
                  <a:lnTo>
                    <a:pt x="0" y="45"/>
                  </a:lnTo>
                </a:path>
              </a:pathLst>
            </a:custGeom>
            <a:solidFill>
              <a:srgbClr val="C3C3C3"/>
            </a:solidFill>
            <a:ln w="12700" cap="rnd" cmpd="sng">
              <a:noFill/>
              <a:prstDash val="solid"/>
              <a:round/>
              <a:headEnd/>
              <a:tailEnd/>
            </a:ln>
            <a:effectLst/>
          </p:spPr>
          <p:txBody>
            <a:bodyPr/>
            <a:lstStyle/>
            <a:p>
              <a:endParaRPr lang="en-US" dirty="0"/>
            </a:p>
          </p:txBody>
        </p:sp>
        <p:sp>
          <p:nvSpPr>
            <p:cNvPr id="34" name="Freeform 231"/>
            <p:cNvSpPr>
              <a:spLocks/>
            </p:cNvSpPr>
            <p:nvPr/>
          </p:nvSpPr>
          <p:spPr bwMode="auto">
            <a:xfrm>
              <a:off x="4533900" y="2452688"/>
              <a:ext cx="1677988" cy="98425"/>
            </a:xfrm>
            <a:custGeom>
              <a:avLst/>
              <a:gdLst/>
              <a:ahLst/>
              <a:cxnLst>
                <a:cxn ang="0">
                  <a:pos x="45" y="61"/>
                </a:cxn>
                <a:cxn ang="0">
                  <a:pos x="0" y="45"/>
                </a:cxn>
                <a:cxn ang="0">
                  <a:pos x="0" y="15"/>
                </a:cxn>
                <a:cxn ang="0">
                  <a:pos x="45" y="0"/>
                </a:cxn>
                <a:cxn ang="0">
                  <a:pos x="1010" y="0"/>
                </a:cxn>
                <a:cxn ang="0">
                  <a:pos x="1056" y="15"/>
                </a:cxn>
                <a:cxn ang="0">
                  <a:pos x="1056" y="45"/>
                </a:cxn>
                <a:cxn ang="0">
                  <a:pos x="1010" y="61"/>
                </a:cxn>
                <a:cxn ang="0">
                  <a:pos x="45" y="61"/>
                </a:cxn>
              </a:cxnLst>
              <a:rect l="0" t="0" r="r" b="b"/>
              <a:pathLst>
                <a:path w="1057" h="62">
                  <a:moveTo>
                    <a:pt x="45" y="61"/>
                  </a:moveTo>
                  <a:lnTo>
                    <a:pt x="0" y="45"/>
                  </a:lnTo>
                  <a:lnTo>
                    <a:pt x="0" y="15"/>
                  </a:lnTo>
                  <a:lnTo>
                    <a:pt x="45" y="0"/>
                  </a:lnTo>
                  <a:lnTo>
                    <a:pt x="1010" y="0"/>
                  </a:lnTo>
                  <a:lnTo>
                    <a:pt x="1056" y="15"/>
                  </a:lnTo>
                  <a:lnTo>
                    <a:pt x="1056" y="45"/>
                  </a:lnTo>
                  <a:lnTo>
                    <a:pt x="1010" y="61"/>
                  </a:lnTo>
                  <a:lnTo>
                    <a:pt x="45" y="61"/>
                  </a:lnTo>
                </a:path>
              </a:pathLst>
            </a:custGeom>
            <a:solidFill>
              <a:srgbClr val="C3C3C3"/>
            </a:solidFill>
            <a:ln w="12700" cap="rnd" cmpd="sng">
              <a:noFill/>
              <a:prstDash val="solid"/>
              <a:round/>
              <a:headEnd/>
              <a:tailEnd/>
            </a:ln>
            <a:effectLst/>
          </p:spPr>
          <p:txBody>
            <a:bodyPr/>
            <a:lstStyle/>
            <a:p>
              <a:endParaRPr lang="en-US" dirty="0"/>
            </a:p>
          </p:txBody>
        </p:sp>
        <p:grpSp>
          <p:nvGrpSpPr>
            <p:cNvPr id="35" name="Group 235"/>
            <p:cNvGrpSpPr>
              <a:grpSpLocks/>
            </p:cNvGrpSpPr>
            <p:nvPr/>
          </p:nvGrpSpPr>
          <p:grpSpPr bwMode="auto">
            <a:xfrm>
              <a:off x="4762500" y="1898650"/>
              <a:ext cx="1220788" cy="1204913"/>
              <a:chOff x="3000" y="1475"/>
              <a:chExt cx="769" cy="759"/>
            </a:xfrm>
            <a:solidFill>
              <a:srgbClr val="C3C3C3"/>
            </a:solidFill>
          </p:grpSpPr>
          <p:sp>
            <p:nvSpPr>
              <p:cNvPr id="83" name="Freeform 233"/>
              <p:cNvSpPr>
                <a:spLocks/>
              </p:cNvSpPr>
              <p:nvPr/>
            </p:nvSpPr>
            <p:spPr bwMode="auto">
              <a:xfrm>
                <a:off x="3000" y="1475"/>
                <a:ext cx="769" cy="759"/>
              </a:xfrm>
              <a:custGeom>
                <a:avLst/>
                <a:gdLst/>
                <a:ahLst/>
                <a:cxnLst>
                  <a:cxn ang="0">
                    <a:pos x="21" y="64"/>
                  </a:cxn>
                  <a:cxn ang="0">
                    <a:pos x="0" y="21"/>
                  </a:cxn>
                  <a:cxn ang="0">
                    <a:pos x="21" y="0"/>
                  </a:cxn>
                  <a:cxn ang="0">
                    <a:pos x="65" y="21"/>
                  </a:cxn>
                  <a:cxn ang="0">
                    <a:pos x="746" y="693"/>
                  </a:cxn>
                  <a:cxn ang="0">
                    <a:pos x="768" y="736"/>
                  </a:cxn>
                  <a:cxn ang="0">
                    <a:pos x="746" y="758"/>
                  </a:cxn>
                  <a:cxn ang="0">
                    <a:pos x="702" y="736"/>
                  </a:cxn>
                  <a:cxn ang="0">
                    <a:pos x="21" y="64"/>
                  </a:cxn>
                </a:cxnLst>
                <a:rect l="0" t="0" r="r" b="b"/>
                <a:pathLst>
                  <a:path w="769" h="759">
                    <a:moveTo>
                      <a:pt x="21" y="64"/>
                    </a:moveTo>
                    <a:lnTo>
                      <a:pt x="0" y="21"/>
                    </a:lnTo>
                    <a:lnTo>
                      <a:pt x="21" y="0"/>
                    </a:lnTo>
                    <a:lnTo>
                      <a:pt x="65" y="21"/>
                    </a:lnTo>
                    <a:lnTo>
                      <a:pt x="746" y="693"/>
                    </a:lnTo>
                    <a:lnTo>
                      <a:pt x="768" y="736"/>
                    </a:lnTo>
                    <a:lnTo>
                      <a:pt x="746" y="758"/>
                    </a:lnTo>
                    <a:lnTo>
                      <a:pt x="702" y="736"/>
                    </a:lnTo>
                    <a:lnTo>
                      <a:pt x="21" y="64"/>
                    </a:lnTo>
                  </a:path>
                </a:pathLst>
              </a:custGeom>
              <a:grpFill/>
              <a:ln w="12700" cap="rnd" cmpd="sng">
                <a:noFill/>
                <a:prstDash val="solid"/>
                <a:round/>
                <a:headEnd/>
                <a:tailEnd/>
              </a:ln>
              <a:effectLst/>
            </p:spPr>
            <p:txBody>
              <a:bodyPr/>
              <a:lstStyle/>
              <a:p>
                <a:endParaRPr lang="en-US" dirty="0"/>
              </a:p>
            </p:txBody>
          </p:sp>
          <p:sp>
            <p:nvSpPr>
              <p:cNvPr id="84" name="Freeform 234"/>
              <p:cNvSpPr>
                <a:spLocks/>
              </p:cNvSpPr>
              <p:nvPr/>
            </p:nvSpPr>
            <p:spPr bwMode="auto">
              <a:xfrm>
                <a:off x="3000" y="1475"/>
                <a:ext cx="769" cy="759"/>
              </a:xfrm>
              <a:custGeom>
                <a:avLst/>
                <a:gdLst/>
                <a:ahLst/>
                <a:cxnLst>
                  <a:cxn ang="0">
                    <a:pos x="65" y="736"/>
                  </a:cxn>
                  <a:cxn ang="0">
                    <a:pos x="21" y="758"/>
                  </a:cxn>
                  <a:cxn ang="0">
                    <a:pos x="0" y="736"/>
                  </a:cxn>
                  <a:cxn ang="0">
                    <a:pos x="21" y="693"/>
                  </a:cxn>
                  <a:cxn ang="0">
                    <a:pos x="702" y="21"/>
                  </a:cxn>
                  <a:cxn ang="0">
                    <a:pos x="746" y="0"/>
                  </a:cxn>
                  <a:cxn ang="0">
                    <a:pos x="768" y="21"/>
                  </a:cxn>
                  <a:cxn ang="0">
                    <a:pos x="746" y="64"/>
                  </a:cxn>
                  <a:cxn ang="0">
                    <a:pos x="65" y="736"/>
                  </a:cxn>
                </a:cxnLst>
                <a:rect l="0" t="0" r="r" b="b"/>
                <a:pathLst>
                  <a:path w="769" h="759">
                    <a:moveTo>
                      <a:pt x="65" y="736"/>
                    </a:moveTo>
                    <a:lnTo>
                      <a:pt x="21" y="758"/>
                    </a:lnTo>
                    <a:lnTo>
                      <a:pt x="0" y="736"/>
                    </a:lnTo>
                    <a:lnTo>
                      <a:pt x="21" y="693"/>
                    </a:lnTo>
                    <a:lnTo>
                      <a:pt x="702" y="21"/>
                    </a:lnTo>
                    <a:lnTo>
                      <a:pt x="746" y="0"/>
                    </a:lnTo>
                    <a:lnTo>
                      <a:pt x="768" y="21"/>
                    </a:lnTo>
                    <a:lnTo>
                      <a:pt x="746" y="64"/>
                    </a:lnTo>
                    <a:lnTo>
                      <a:pt x="65" y="736"/>
                    </a:lnTo>
                  </a:path>
                </a:pathLst>
              </a:custGeom>
              <a:grpFill/>
              <a:ln w="12700" cap="rnd" cmpd="sng">
                <a:noFill/>
                <a:prstDash val="solid"/>
                <a:round/>
                <a:headEnd/>
                <a:tailEnd/>
              </a:ln>
              <a:effectLst/>
            </p:spPr>
            <p:txBody>
              <a:bodyPr/>
              <a:lstStyle/>
              <a:p>
                <a:endParaRPr lang="en-US" dirty="0"/>
              </a:p>
            </p:txBody>
          </p:sp>
        </p:grpSp>
        <p:sp>
          <p:nvSpPr>
            <p:cNvPr id="36" name="Freeform 237"/>
            <p:cNvSpPr>
              <a:spLocks/>
            </p:cNvSpPr>
            <p:nvPr/>
          </p:nvSpPr>
          <p:spPr bwMode="auto">
            <a:xfrm>
              <a:off x="5022851" y="1728788"/>
              <a:ext cx="700088" cy="1544638"/>
            </a:xfrm>
            <a:custGeom>
              <a:avLst/>
              <a:gdLst/>
              <a:ahLst/>
              <a:cxnLst>
                <a:cxn ang="0">
                  <a:pos x="3" y="59"/>
                </a:cxn>
                <a:cxn ang="0">
                  <a:pos x="0" y="11"/>
                </a:cxn>
                <a:cxn ang="0">
                  <a:pos x="28" y="0"/>
                </a:cxn>
                <a:cxn ang="0">
                  <a:pos x="60" y="35"/>
                </a:cxn>
                <a:cxn ang="0">
                  <a:pos x="436" y="912"/>
                </a:cxn>
                <a:cxn ang="0">
                  <a:pos x="440" y="960"/>
                </a:cxn>
                <a:cxn ang="0">
                  <a:pos x="411" y="972"/>
                </a:cxn>
                <a:cxn ang="0">
                  <a:pos x="379" y="936"/>
                </a:cxn>
                <a:cxn ang="0">
                  <a:pos x="3" y="59"/>
                </a:cxn>
              </a:cxnLst>
              <a:rect l="0" t="0" r="r" b="b"/>
              <a:pathLst>
                <a:path w="441" h="973">
                  <a:moveTo>
                    <a:pt x="3" y="59"/>
                  </a:moveTo>
                  <a:lnTo>
                    <a:pt x="0" y="11"/>
                  </a:lnTo>
                  <a:lnTo>
                    <a:pt x="28" y="0"/>
                  </a:lnTo>
                  <a:lnTo>
                    <a:pt x="60" y="35"/>
                  </a:lnTo>
                  <a:lnTo>
                    <a:pt x="436" y="912"/>
                  </a:lnTo>
                  <a:lnTo>
                    <a:pt x="440" y="960"/>
                  </a:lnTo>
                  <a:lnTo>
                    <a:pt x="411" y="972"/>
                  </a:lnTo>
                  <a:lnTo>
                    <a:pt x="379" y="936"/>
                  </a:lnTo>
                  <a:lnTo>
                    <a:pt x="3" y="59"/>
                  </a:lnTo>
                </a:path>
              </a:pathLst>
            </a:custGeom>
            <a:solidFill>
              <a:srgbClr val="C3C3C3"/>
            </a:solidFill>
            <a:ln w="12700" cap="rnd" cmpd="sng">
              <a:noFill/>
              <a:prstDash val="solid"/>
              <a:round/>
              <a:headEnd/>
              <a:tailEnd/>
            </a:ln>
            <a:effectLst/>
          </p:spPr>
          <p:txBody>
            <a:bodyPr/>
            <a:lstStyle/>
            <a:p>
              <a:endParaRPr lang="en-US" dirty="0"/>
            </a:p>
          </p:txBody>
        </p:sp>
        <p:sp>
          <p:nvSpPr>
            <p:cNvPr id="37" name="Freeform 238"/>
            <p:cNvSpPr>
              <a:spLocks/>
            </p:cNvSpPr>
            <p:nvPr/>
          </p:nvSpPr>
          <p:spPr bwMode="auto">
            <a:xfrm>
              <a:off x="4591051" y="2155826"/>
              <a:ext cx="1563688" cy="690563"/>
            </a:xfrm>
            <a:custGeom>
              <a:avLst/>
              <a:gdLst/>
              <a:ahLst/>
              <a:cxnLst>
                <a:cxn ang="0">
                  <a:pos x="60" y="430"/>
                </a:cxn>
                <a:cxn ang="0">
                  <a:pos x="11" y="434"/>
                </a:cxn>
                <a:cxn ang="0">
                  <a:pos x="0" y="406"/>
                </a:cxn>
                <a:cxn ang="0">
                  <a:pos x="36" y="374"/>
                </a:cxn>
                <a:cxn ang="0">
                  <a:pos x="923" y="3"/>
                </a:cxn>
                <a:cxn ang="0">
                  <a:pos x="972" y="0"/>
                </a:cxn>
                <a:cxn ang="0">
                  <a:pos x="984" y="27"/>
                </a:cxn>
                <a:cxn ang="0">
                  <a:pos x="947" y="59"/>
                </a:cxn>
                <a:cxn ang="0">
                  <a:pos x="60" y="430"/>
                </a:cxn>
              </a:cxnLst>
              <a:rect l="0" t="0" r="r" b="b"/>
              <a:pathLst>
                <a:path w="985" h="435">
                  <a:moveTo>
                    <a:pt x="60" y="430"/>
                  </a:moveTo>
                  <a:lnTo>
                    <a:pt x="11" y="434"/>
                  </a:lnTo>
                  <a:lnTo>
                    <a:pt x="0" y="406"/>
                  </a:lnTo>
                  <a:lnTo>
                    <a:pt x="36" y="374"/>
                  </a:lnTo>
                  <a:lnTo>
                    <a:pt x="923" y="3"/>
                  </a:lnTo>
                  <a:lnTo>
                    <a:pt x="972" y="0"/>
                  </a:lnTo>
                  <a:lnTo>
                    <a:pt x="984" y="27"/>
                  </a:lnTo>
                  <a:lnTo>
                    <a:pt x="947" y="59"/>
                  </a:lnTo>
                  <a:lnTo>
                    <a:pt x="60" y="430"/>
                  </a:lnTo>
                </a:path>
              </a:pathLst>
            </a:custGeom>
            <a:solidFill>
              <a:srgbClr val="C3C3C3"/>
            </a:solidFill>
            <a:ln w="12700" cap="rnd" cmpd="sng">
              <a:noFill/>
              <a:prstDash val="solid"/>
              <a:round/>
              <a:headEnd/>
              <a:tailEnd/>
            </a:ln>
            <a:effectLst/>
          </p:spPr>
          <p:txBody>
            <a:bodyPr/>
            <a:lstStyle/>
            <a:p>
              <a:endParaRPr lang="en-US" dirty="0"/>
            </a:p>
          </p:txBody>
        </p:sp>
        <p:grpSp>
          <p:nvGrpSpPr>
            <p:cNvPr id="38" name="Group 242"/>
            <p:cNvGrpSpPr>
              <a:grpSpLocks/>
            </p:cNvGrpSpPr>
            <p:nvPr/>
          </p:nvGrpSpPr>
          <p:grpSpPr bwMode="auto">
            <a:xfrm>
              <a:off x="4586288" y="1725613"/>
              <a:ext cx="1573213" cy="1552575"/>
              <a:chOff x="2889" y="1366"/>
              <a:chExt cx="991" cy="978"/>
            </a:xfrm>
            <a:solidFill>
              <a:srgbClr val="C3C3C3"/>
            </a:solidFill>
          </p:grpSpPr>
          <p:sp>
            <p:nvSpPr>
              <p:cNvPr id="81" name="Freeform 240"/>
              <p:cNvSpPr>
                <a:spLocks/>
              </p:cNvSpPr>
              <p:nvPr/>
            </p:nvSpPr>
            <p:spPr bwMode="auto">
              <a:xfrm>
                <a:off x="2889" y="1645"/>
                <a:ext cx="991" cy="419"/>
              </a:xfrm>
              <a:custGeom>
                <a:avLst/>
                <a:gdLst/>
                <a:ahLst/>
                <a:cxnLst>
                  <a:cxn ang="0">
                    <a:pos x="36" y="59"/>
                  </a:cxn>
                  <a:cxn ang="0">
                    <a:pos x="0" y="27"/>
                  </a:cxn>
                  <a:cxn ang="0">
                    <a:pos x="11" y="0"/>
                  </a:cxn>
                  <a:cxn ang="0">
                    <a:pos x="59" y="3"/>
                  </a:cxn>
                  <a:cxn ang="0">
                    <a:pos x="953" y="358"/>
                  </a:cxn>
                  <a:cxn ang="0">
                    <a:pos x="990" y="390"/>
                  </a:cxn>
                  <a:cxn ang="0">
                    <a:pos x="978" y="418"/>
                  </a:cxn>
                  <a:cxn ang="0">
                    <a:pos x="930" y="414"/>
                  </a:cxn>
                  <a:cxn ang="0">
                    <a:pos x="36" y="59"/>
                  </a:cxn>
                </a:cxnLst>
                <a:rect l="0" t="0" r="r" b="b"/>
                <a:pathLst>
                  <a:path w="991" h="419">
                    <a:moveTo>
                      <a:pt x="36" y="59"/>
                    </a:moveTo>
                    <a:lnTo>
                      <a:pt x="0" y="27"/>
                    </a:lnTo>
                    <a:lnTo>
                      <a:pt x="11" y="0"/>
                    </a:lnTo>
                    <a:lnTo>
                      <a:pt x="59" y="3"/>
                    </a:lnTo>
                    <a:lnTo>
                      <a:pt x="953" y="358"/>
                    </a:lnTo>
                    <a:lnTo>
                      <a:pt x="990" y="390"/>
                    </a:lnTo>
                    <a:lnTo>
                      <a:pt x="978" y="418"/>
                    </a:lnTo>
                    <a:lnTo>
                      <a:pt x="930" y="414"/>
                    </a:lnTo>
                    <a:lnTo>
                      <a:pt x="36" y="59"/>
                    </a:lnTo>
                  </a:path>
                </a:pathLst>
              </a:custGeom>
              <a:grpFill/>
              <a:ln w="12700" cap="rnd" cmpd="sng">
                <a:noFill/>
                <a:prstDash val="solid"/>
                <a:round/>
                <a:headEnd/>
                <a:tailEnd/>
              </a:ln>
              <a:effectLst/>
            </p:spPr>
            <p:txBody>
              <a:bodyPr/>
              <a:lstStyle/>
              <a:p>
                <a:endParaRPr lang="en-US" dirty="0"/>
              </a:p>
            </p:txBody>
          </p:sp>
          <p:sp>
            <p:nvSpPr>
              <p:cNvPr id="82" name="Freeform 241"/>
              <p:cNvSpPr>
                <a:spLocks/>
              </p:cNvSpPr>
              <p:nvPr/>
            </p:nvSpPr>
            <p:spPr bwMode="auto">
              <a:xfrm>
                <a:off x="3172" y="1366"/>
                <a:ext cx="425" cy="978"/>
              </a:xfrm>
              <a:custGeom>
                <a:avLst/>
                <a:gdLst/>
                <a:ahLst/>
                <a:cxnLst>
                  <a:cxn ang="0">
                    <a:pos x="59" y="940"/>
                  </a:cxn>
                  <a:cxn ang="0">
                    <a:pos x="28" y="977"/>
                  </a:cxn>
                  <a:cxn ang="0">
                    <a:pos x="0" y="965"/>
                  </a:cxn>
                  <a:cxn ang="0">
                    <a:pos x="3" y="918"/>
                  </a:cxn>
                  <a:cxn ang="0">
                    <a:pos x="364" y="36"/>
                  </a:cxn>
                  <a:cxn ang="0">
                    <a:pos x="395" y="0"/>
                  </a:cxn>
                  <a:cxn ang="0">
                    <a:pos x="424" y="11"/>
                  </a:cxn>
                  <a:cxn ang="0">
                    <a:pos x="420" y="58"/>
                  </a:cxn>
                  <a:cxn ang="0">
                    <a:pos x="59" y="940"/>
                  </a:cxn>
                </a:cxnLst>
                <a:rect l="0" t="0" r="r" b="b"/>
                <a:pathLst>
                  <a:path w="425" h="978">
                    <a:moveTo>
                      <a:pt x="59" y="940"/>
                    </a:moveTo>
                    <a:lnTo>
                      <a:pt x="28" y="977"/>
                    </a:lnTo>
                    <a:lnTo>
                      <a:pt x="0" y="965"/>
                    </a:lnTo>
                    <a:lnTo>
                      <a:pt x="3" y="918"/>
                    </a:lnTo>
                    <a:lnTo>
                      <a:pt x="364" y="36"/>
                    </a:lnTo>
                    <a:lnTo>
                      <a:pt x="395" y="0"/>
                    </a:lnTo>
                    <a:lnTo>
                      <a:pt x="424" y="11"/>
                    </a:lnTo>
                    <a:lnTo>
                      <a:pt x="420" y="58"/>
                    </a:lnTo>
                    <a:lnTo>
                      <a:pt x="59" y="940"/>
                    </a:lnTo>
                  </a:path>
                </a:pathLst>
              </a:custGeom>
              <a:grpFill/>
              <a:ln w="12700" cap="rnd" cmpd="sng">
                <a:noFill/>
                <a:prstDash val="solid"/>
                <a:round/>
                <a:headEnd/>
                <a:tailEnd/>
              </a:ln>
              <a:effectLst/>
            </p:spPr>
            <p:txBody>
              <a:bodyPr/>
              <a:lstStyle/>
              <a:p>
                <a:endParaRPr lang="en-US" dirty="0"/>
              </a:p>
            </p:txBody>
          </p:sp>
        </p:grpSp>
        <p:sp>
          <p:nvSpPr>
            <p:cNvPr id="39" name="Freeform 245"/>
            <p:cNvSpPr>
              <a:spLocks/>
            </p:cNvSpPr>
            <p:nvPr/>
          </p:nvSpPr>
          <p:spPr bwMode="auto">
            <a:xfrm>
              <a:off x="5178425" y="1682750"/>
              <a:ext cx="388938" cy="1636713"/>
            </a:xfrm>
            <a:custGeom>
              <a:avLst/>
              <a:gdLst/>
              <a:ahLst/>
              <a:cxnLst>
                <a:cxn ang="0">
                  <a:pos x="0" y="53"/>
                </a:cxn>
                <a:cxn ang="0">
                  <a:pos x="6" y="5"/>
                </a:cxn>
                <a:cxn ang="0">
                  <a:pos x="36" y="0"/>
                </a:cxn>
                <a:cxn ang="0">
                  <a:pos x="60" y="41"/>
                </a:cxn>
                <a:cxn ang="0">
                  <a:pos x="244" y="976"/>
                </a:cxn>
                <a:cxn ang="0">
                  <a:pos x="237" y="1024"/>
                </a:cxn>
                <a:cxn ang="0">
                  <a:pos x="207" y="1030"/>
                </a:cxn>
                <a:cxn ang="0">
                  <a:pos x="183" y="988"/>
                </a:cxn>
                <a:cxn ang="0">
                  <a:pos x="0" y="53"/>
                </a:cxn>
              </a:cxnLst>
              <a:rect l="0" t="0" r="r" b="b"/>
              <a:pathLst>
                <a:path w="245" h="1031">
                  <a:moveTo>
                    <a:pt x="0" y="53"/>
                  </a:moveTo>
                  <a:lnTo>
                    <a:pt x="6" y="5"/>
                  </a:lnTo>
                  <a:lnTo>
                    <a:pt x="36" y="0"/>
                  </a:lnTo>
                  <a:lnTo>
                    <a:pt x="60" y="41"/>
                  </a:lnTo>
                  <a:lnTo>
                    <a:pt x="244" y="976"/>
                  </a:lnTo>
                  <a:lnTo>
                    <a:pt x="237" y="1024"/>
                  </a:lnTo>
                  <a:lnTo>
                    <a:pt x="207" y="1030"/>
                  </a:lnTo>
                  <a:lnTo>
                    <a:pt x="183" y="988"/>
                  </a:lnTo>
                  <a:lnTo>
                    <a:pt x="0" y="53"/>
                  </a:lnTo>
                </a:path>
              </a:pathLst>
            </a:custGeom>
            <a:solidFill>
              <a:srgbClr val="C3C3C3"/>
            </a:solidFill>
            <a:ln w="12700" cap="rnd" cmpd="sng">
              <a:noFill/>
              <a:prstDash val="solid"/>
              <a:round/>
              <a:headEnd/>
              <a:tailEnd/>
            </a:ln>
            <a:effectLst/>
          </p:spPr>
          <p:txBody>
            <a:bodyPr/>
            <a:lstStyle/>
            <a:p>
              <a:endParaRPr lang="en-US" dirty="0"/>
            </a:p>
          </p:txBody>
        </p:sp>
        <p:sp>
          <p:nvSpPr>
            <p:cNvPr id="40" name="Freeform 246"/>
            <p:cNvSpPr>
              <a:spLocks/>
            </p:cNvSpPr>
            <p:nvPr/>
          </p:nvSpPr>
          <p:spPr bwMode="auto">
            <a:xfrm>
              <a:off x="4543425" y="2309813"/>
              <a:ext cx="1658938" cy="384175"/>
            </a:xfrm>
            <a:custGeom>
              <a:avLst/>
              <a:gdLst/>
              <a:ahLst/>
              <a:cxnLst>
                <a:cxn ang="0">
                  <a:pos x="53" y="241"/>
                </a:cxn>
                <a:cxn ang="0">
                  <a:pos x="5" y="234"/>
                </a:cxn>
                <a:cxn ang="0">
                  <a:pos x="0" y="205"/>
                </a:cxn>
                <a:cxn ang="0">
                  <a:pos x="42" y="181"/>
                </a:cxn>
                <a:cxn ang="0">
                  <a:pos x="990" y="0"/>
                </a:cxn>
                <a:cxn ang="0">
                  <a:pos x="1038" y="6"/>
                </a:cxn>
                <a:cxn ang="0">
                  <a:pos x="1044" y="35"/>
                </a:cxn>
                <a:cxn ang="0">
                  <a:pos x="1001" y="59"/>
                </a:cxn>
                <a:cxn ang="0">
                  <a:pos x="53" y="241"/>
                </a:cxn>
              </a:cxnLst>
              <a:rect l="0" t="0" r="r" b="b"/>
              <a:pathLst>
                <a:path w="1045" h="242">
                  <a:moveTo>
                    <a:pt x="53" y="241"/>
                  </a:moveTo>
                  <a:lnTo>
                    <a:pt x="5" y="234"/>
                  </a:lnTo>
                  <a:lnTo>
                    <a:pt x="0" y="205"/>
                  </a:lnTo>
                  <a:lnTo>
                    <a:pt x="42" y="181"/>
                  </a:lnTo>
                  <a:lnTo>
                    <a:pt x="990" y="0"/>
                  </a:lnTo>
                  <a:lnTo>
                    <a:pt x="1038" y="6"/>
                  </a:lnTo>
                  <a:lnTo>
                    <a:pt x="1044" y="35"/>
                  </a:lnTo>
                  <a:lnTo>
                    <a:pt x="1001" y="59"/>
                  </a:lnTo>
                  <a:lnTo>
                    <a:pt x="53" y="241"/>
                  </a:lnTo>
                </a:path>
              </a:pathLst>
            </a:custGeom>
            <a:solidFill>
              <a:srgbClr val="C3C3C3"/>
            </a:solidFill>
            <a:ln w="12700" cap="rnd" cmpd="sng">
              <a:noFill/>
              <a:prstDash val="solid"/>
              <a:round/>
              <a:headEnd/>
              <a:tailEnd/>
            </a:ln>
            <a:effectLst/>
          </p:spPr>
          <p:txBody>
            <a:bodyPr/>
            <a:lstStyle/>
            <a:p>
              <a:endParaRPr lang="en-US" dirty="0"/>
            </a:p>
          </p:txBody>
        </p:sp>
        <p:grpSp>
          <p:nvGrpSpPr>
            <p:cNvPr id="41" name="Group 250"/>
            <p:cNvGrpSpPr>
              <a:grpSpLocks/>
            </p:cNvGrpSpPr>
            <p:nvPr/>
          </p:nvGrpSpPr>
          <p:grpSpPr bwMode="auto">
            <a:xfrm>
              <a:off x="4664075" y="1801813"/>
              <a:ext cx="1417638" cy="1398588"/>
              <a:chOff x="2938" y="1414"/>
              <a:chExt cx="893" cy="881"/>
            </a:xfrm>
            <a:solidFill>
              <a:srgbClr val="C3C3C3"/>
            </a:solidFill>
          </p:grpSpPr>
          <p:sp>
            <p:nvSpPr>
              <p:cNvPr id="79" name="Freeform 248"/>
              <p:cNvSpPr>
                <a:spLocks/>
              </p:cNvSpPr>
              <p:nvPr/>
            </p:nvSpPr>
            <p:spPr bwMode="auto">
              <a:xfrm>
                <a:off x="2938" y="1550"/>
                <a:ext cx="893" cy="609"/>
              </a:xfrm>
              <a:custGeom>
                <a:avLst/>
                <a:gdLst/>
                <a:ahLst/>
                <a:cxnLst>
                  <a:cxn ang="0">
                    <a:pos x="29" y="62"/>
                  </a:cxn>
                  <a:cxn ang="0">
                    <a:pos x="0" y="24"/>
                  </a:cxn>
                  <a:cxn ang="0">
                    <a:pos x="17" y="0"/>
                  </a:cxn>
                  <a:cxn ang="0">
                    <a:pos x="64" y="12"/>
                  </a:cxn>
                  <a:cxn ang="0">
                    <a:pos x="862" y="545"/>
                  </a:cxn>
                  <a:cxn ang="0">
                    <a:pos x="892" y="583"/>
                  </a:cxn>
                  <a:cxn ang="0">
                    <a:pos x="874" y="608"/>
                  </a:cxn>
                  <a:cxn ang="0">
                    <a:pos x="827" y="595"/>
                  </a:cxn>
                  <a:cxn ang="0">
                    <a:pos x="29" y="62"/>
                  </a:cxn>
                </a:cxnLst>
                <a:rect l="0" t="0" r="r" b="b"/>
                <a:pathLst>
                  <a:path w="893" h="609">
                    <a:moveTo>
                      <a:pt x="29" y="62"/>
                    </a:moveTo>
                    <a:lnTo>
                      <a:pt x="0" y="24"/>
                    </a:lnTo>
                    <a:lnTo>
                      <a:pt x="17" y="0"/>
                    </a:lnTo>
                    <a:lnTo>
                      <a:pt x="64" y="12"/>
                    </a:lnTo>
                    <a:lnTo>
                      <a:pt x="862" y="545"/>
                    </a:lnTo>
                    <a:lnTo>
                      <a:pt x="892" y="583"/>
                    </a:lnTo>
                    <a:lnTo>
                      <a:pt x="874" y="608"/>
                    </a:lnTo>
                    <a:lnTo>
                      <a:pt x="827" y="595"/>
                    </a:lnTo>
                    <a:lnTo>
                      <a:pt x="29" y="62"/>
                    </a:lnTo>
                  </a:path>
                </a:pathLst>
              </a:custGeom>
              <a:grpFill/>
              <a:ln w="12700" cap="rnd" cmpd="sng">
                <a:noFill/>
                <a:prstDash val="solid"/>
                <a:round/>
                <a:headEnd/>
                <a:tailEnd/>
              </a:ln>
              <a:effectLst/>
            </p:spPr>
            <p:txBody>
              <a:bodyPr/>
              <a:lstStyle/>
              <a:p>
                <a:endParaRPr lang="en-US" dirty="0"/>
              </a:p>
            </p:txBody>
          </p:sp>
          <p:sp>
            <p:nvSpPr>
              <p:cNvPr id="80" name="Freeform 249"/>
              <p:cNvSpPr>
                <a:spLocks/>
              </p:cNvSpPr>
              <p:nvPr/>
            </p:nvSpPr>
            <p:spPr bwMode="auto">
              <a:xfrm>
                <a:off x="3076" y="1414"/>
                <a:ext cx="617" cy="881"/>
              </a:xfrm>
              <a:custGeom>
                <a:avLst/>
                <a:gdLst/>
                <a:ahLst/>
                <a:cxnLst>
                  <a:cxn ang="0">
                    <a:pos x="63" y="850"/>
                  </a:cxn>
                  <a:cxn ang="0">
                    <a:pos x="25" y="880"/>
                  </a:cxn>
                  <a:cxn ang="0">
                    <a:pos x="0" y="863"/>
                  </a:cxn>
                  <a:cxn ang="0">
                    <a:pos x="13" y="816"/>
                  </a:cxn>
                  <a:cxn ang="0">
                    <a:pos x="552" y="29"/>
                  </a:cxn>
                  <a:cxn ang="0">
                    <a:pos x="590" y="0"/>
                  </a:cxn>
                  <a:cxn ang="0">
                    <a:pos x="616" y="16"/>
                  </a:cxn>
                  <a:cxn ang="0">
                    <a:pos x="602" y="63"/>
                  </a:cxn>
                  <a:cxn ang="0">
                    <a:pos x="63" y="850"/>
                  </a:cxn>
                </a:cxnLst>
                <a:rect l="0" t="0" r="r" b="b"/>
                <a:pathLst>
                  <a:path w="617" h="881">
                    <a:moveTo>
                      <a:pt x="63" y="850"/>
                    </a:moveTo>
                    <a:lnTo>
                      <a:pt x="25" y="880"/>
                    </a:lnTo>
                    <a:lnTo>
                      <a:pt x="0" y="863"/>
                    </a:lnTo>
                    <a:lnTo>
                      <a:pt x="13" y="816"/>
                    </a:lnTo>
                    <a:lnTo>
                      <a:pt x="552" y="29"/>
                    </a:lnTo>
                    <a:lnTo>
                      <a:pt x="590" y="0"/>
                    </a:lnTo>
                    <a:lnTo>
                      <a:pt x="616" y="16"/>
                    </a:lnTo>
                    <a:lnTo>
                      <a:pt x="602" y="63"/>
                    </a:lnTo>
                    <a:lnTo>
                      <a:pt x="63" y="850"/>
                    </a:lnTo>
                  </a:path>
                </a:pathLst>
              </a:custGeom>
              <a:grpFill/>
              <a:ln w="12700" cap="rnd" cmpd="sng">
                <a:noFill/>
                <a:prstDash val="solid"/>
                <a:round/>
                <a:headEnd/>
                <a:tailEnd/>
              </a:ln>
              <a:effectLst/>
            </p:spPr>
            <p:txBody>
              <a:bodyPr/>
              <a:lstStyle/>
              <a:p>
                <a:endParaRPr lang="en-US" dirty="0"/>
              </a:p>
            </p:txBody>
          </p:sp>
        </p:grpSp>
        <p:sp>
          <p:nvSpPr>
            <p:cNvPr id="42" name="Freeform 252"/>
            <p:cNvSpPr>
              <a:spLocks/>
            </p:cNvSpPr>
            <p:nvPr/>
          </p:nvSpPr>
          <p:spPr bwMode="auto">
            <a:xfrm>
              <a:off x="4883150" y="1801813"/>
              <a:ext cx="979488" cy="1398588"/>
            </a:xfrm>
            <a:custGeom>
              <a:avLst/>
              <a:gdLst/>
              <a:ahLst/>
              <a:cxnLst>
                <a:cxn ang="0">
                  <a:pos x="13" y="63"/>
                </a:cxn>
                <a:cxn ang="0">
                  <a:pos x="0" y="16"/>
                </a:cxn>
                <a:cxn ang="0">
                  <a:pos x="25" y="0"/>
                </a:cxn>
                <a:cxn ang="0">
                  <a:pos x="64" y="29"/>
                </a:cxn>
                <a:cxn ang="0">
                  <a:pos x="602" y="816"/>
                </a:cxn>
                <a:cxn ang="0">
                  <a:pos x="616" y="863"/>
                </a:cxn>
                <a:cxn ang="0">
                  <a:pos x="590" y="880"/>
                </a:cxn>
                <a:cxn ang="0">
                  <a:pos x="551" y="850"/>
                </a:cxn>
                <a:cxn ang="0">
                  <a:pos x="13" y="63"/>
                </a:cxn>
              </a:cxnLst>
              <a:rect l="0" t="0" r="r" b="b"/>
              <a:pathLst>
                <a:path w="617" h="881">
                  <a:moveTo>
                    <a:pt x="13" y="63"/>
                  </a:moveTo>
                  <a:lnTo>
                    <a:pt x="0" y="16"/>
                  </a:lnTo>
                  <a:lnTo>
                    <a:pt x="25" y="0"/>
                  </a:lnTo>
                  <a:lnTo>
                    <a:pt x="64" y="29"/>
                  </a:lnTo>
                  <a:lnTo>
                    <a:pt x="602" y="816"/>
                  </a:lnTo>
                  <a:lnTo>
                    <a:pt x="616" y="863"/>
                  </a:lnTo>
                  <a:lnTo>
                    <a:pt x="590" y="880"/>
                  </a:lnTo>
                  <a:lnTo>
                    <a:pt x="551" y="850"/>
                  </a:lnTo>
                  <a:lnTo>
                    <a:pt x="13" y="63"/>
                  </a:lnTo>
                </a:path>
              </a:pathLst>
            </a:custGeom>
            <a:solidFill>
              <a:srgbClr val="C3C3C3"/>
            </a:solidFill>
            <a:ln w="12700" cap="rnd" cmpd="sng">
              <a:noFill/>
              <a:prstDash val="solid"/>
              <a:round/>
              <a:headEnd/>
              <a:tailEnd/>
            </a:ln>
            <a:effectLst/>
          </p:spPr>
          <p:txBody>
            <a:bodyPr/>
            <a:lstStyle/>
            <a:p>
              <a:endParaRPr lang="en-US" dirty="0"/>
            </a:p>
          </p:txBody>
        </p:sp>
        <p:sp>
          <p:nvSpPr>
            <p:cNvPr id="43" name="Freeform 253"/>
            <p:cNvSpPr>
              <a:spLocks/>
            </p:cNvSpPr>
            <p:nvPr/>
          </p:nvSpPr>
          <p:spPr bwMode="auto">
            <a:xfrm>
              <a:off x="4664075" y="2017713"/>
              <a:ext cx="1417638" cy="966788"/>
            </a:xfrm>
            <a:custGeom>
              <a:avLst/>
              <a:gdLst/>
              <a:ahLst/>
              <a:cxnLst>
                <a:cxn ang="0">
                  <a:pos x="64" y="595"/>
                </a:cxn>
                <a:cxn ang="0">
                  <a:pos x="17" y="608"/>
                </a:cxn>
                <a:cxn ang="0">
                  <a:pos x="0" y="583"/>
                </a:cxn>
                <a:cxn ang="0">
                  <a:pos x="29" y="544"/>
                </a:cxn>
                <a:cxn ang="0">
                  <a:pos x="827" y="12"/>
                </a:cxn>
                <a:cxn ang="0">
                  <a:pos x="874" y="0"/>
                </a:cxn>
                <a:cxn ang="0">
                  <a:pos x="892" y="24"/>
                </a:cxn>
                <a:cxn ang="0">
                  <a:pos x="862" y="63"/>
                </a:cxn>
                <a:cxn ang="0">
                  <a:pos x="64" y="595"/>
                </a:cxn>
              </a:cxnLst>
              <a:rect l="0" t="0" r="r" b="b"/>
              <a:pathLst>
                <a:path w="893" h="609">
                  <a:moveTo>
                    <a:pt x="64" y="595"/>
                  </a:moveTo>
                  <a:lnTo>
                    <a:pt x="17" y="608"/>
                  </a:lnTo>
                  <a:lnTo>
                    <a:pt x="0" y="583"/>
                  </a:lnTo>
                  <a:lnTo>
                    <a:pt x="29" y="544"/>
                  </a:lnTo>
                  <a:lnTo>
                    <a:pt x="827" y="12"/>
                  </a:lnTo>
                  <a:lnTo>
                    <a:pt x="874" y="0"/>
                  </a:lnTo>
                  <a:lnTo>
                    <a:pt x="892" y="24"/>
                  </a:lnTo>
                  <a:lnTo>
                    <a:pt x="862" y="63"/>
                  </a:lnTo>
                  <a:lnTo>
                    <a:pt x="64" y="595"/>
                  </a:lnTo>
                </a:path>
              </a:pathLst>
            </a:custGeom>
            <a:solidFill>
              <a:srgbClr val="C3C3C3"/>
            </a:solidFill>
            <a:ln w="12700" cap="rnd" cmpd="sng">
              <a:noFill/>
              <a:prstDash val="solid"/>
              <a:round/>
              <a:headEnd/>
              <a:tailEnd/>
            </a:ln>
            <a:effectLst/>
          </p:spPr>
          <p:txBody>
            <a:bodyPr/>
            <a:lstStyle/>
            <a:p>
              <a:endParaRPr lang="en-US" dirty="0"/>
            </a:p>
          </p:txBody>
        </p:sp>
        <p:sp>
          <p:nvSpPr>
            <p:cNvPr id="44" name="Freeform 255"/>
            <p:cNvSpPr>
              <a:spLocks/>
            </p:cNvSpPr>
            <p:nvPr/>
          </p:nvSpPr>
          <p:spPr bwMode="auto">
            <a:xfrm>
              <a:off x="4543425" y="2309813"/>
              <a:ext cx="1658938" cy="384175"/>
            </a:xfrm>
            <a:custGeom>
              <a:avLst/>
              <a:gdLst/>
              <a:ahLst/>
              <a:cxnLst>
                <a:cxn ang="0">
                  <a:pos x="42" y="59"/>
                </a:cxn>
                <a:cxn ang="0">
                  <a:pos x="0" y="35"/>
                </a:cxn>
                <a:cxn ang="0">
                  <a:pos x="6" y="6"/>
                </a:cxn>
                <a:cxn ang="0">
                  <a:pos x="53" y="0"/>
                </a:cxn>
                <a:cxn ang="0">
                  <a:pos x="1001" y="181"/>
                </a:cxn>
                <a:cxn ang="0">
                  <a:pos x="1044" y="205"/>
                </a:cxn>
                <a:cxn ang="0">
                  <a:pos x="1037" y="234"/>
                </a:cxn>
                <a:cxn ang="0">
                  <a:pos x="990" y="241"/>
                </a:cxn>
                <a:cxn ang="0">
                  <a:pos x="42" y="59"/>
                </a:cxn>
              </a:cxnLst>
              <a:rect l="0" t="0" r="r" b="b"/>
              <a:pathLst>
                <a:path w="1045" h="242">
                  <a:moveTo>
                    <a:pt x="42" y="59"/>
                  </a:moveTo>
                  <a:lnTo>
                    <a:pt x="0" y="35"/>
                  </a:lnTo>
                  <a:lnTo>
                    <a:pt x="6" y="6"/>
                  </a:lnTo>
                  <a:lnTo>
                    <a:pt x="53" y="0"/>
                  </a:lnTo>
                  <a:lnTo>
                    <a:pt x="1001" y="181"/>
                  </a:lnTo>
                  <a:lnTo>
                    <a:pt x="1044" y="205"/>
                  </a:lnTo>
                  <a:lnTo>
                    <a:pt x="1037" y="234"/>
                  </a:lnTo>
                  <a:lnTo>
                    <a:pt x="990" y="241"/>
                  </a:lnTo>
                  <a:lnTo>
                    <a:pt x="42" y="59"/>
                  </a:lnTo>
                </a:path>
              </a:pathLst>
            </a:custGeom>
            <a:solidFill>
              <a:srgbClr val="C3C3C3"/>
            </a:solidFill>
            <a:ln w="12700" cap="rnd" cmpd="sng">
              <a:noFill/>
              <a:prstDash val="solid"/>
              <a:round/>
              <a:headEnd/>
              <a:tailEnd/>
            </a:ln>
            <a:effectLst/>
          </p:spPr>
          <p:txBody>
            <a:bodyPr/>
            <a:lstStyle/>
            <a:p>
              <a:endParaRPr lang="en-US" dirty="0"/>
            </a:p>
          </p:txBody>
        </p:sp>
        <p:sp>
          <p:nvSpPr>
            <p:cNvPr id="45" name="Freeform 256"/>
            <p:cNvSpPr>
              <a:spLocks/>
            </p:cNvSpPr>
            <p:nvPr/>
          </p:nvSpPr>
          <p:spPr bwMode="auto">
            <a:xfrm>
              <a:off x="5178425" y="1682750"/>
              <a:ext cx="388938" cy="1636713"/>
            </a:xfrm>
            <a:custGeom>
              <a:avLst/>
              <a:gdLst/>
              <a:ahLst/>
              <a:cxnLst>
                <a:cxn ang="0">
                  <a:pos x="60" y="988"/>
                </a:cxn>
                <a:cxn ang="0">
                  <a:pos x="35" y="1030"/>
                </a:cxn>
                <a:cxn ang="0">
                  <a:pos x="6" y="1024"/>
                </a:cxn>
                <a:cxn ang="0">
                  <a:pos x="0" y="976"/>
                </a:cxn>
                <a:cxn ang="0">
                  <a:pos x="183" y="41"/>
                </a:cxn>
                <a:cxn ang="0">
                  <a:pos x="208" y="0"/>
                </a:cxn>
                <a:cxn ang="0">
                  <a:pos x="237" y="5"/>
                </a:cxn>
                <a:cxn ang="0">
                  <a:pos x="244" y="53"/>
                </a:cxn>
                <a:cxn ang="0">
                  <a:pos x="60" y="988"/>
                </a:cxn>
              </a:cxnLst>
              <a:rect l="0" t="0" r="r" b="b"/>
              <a:pathLst>
                <a:path w="245" h="1031">
                  <a:moveTo>
                    <a:pt x="60" y="988"/>
                  </a:moveTo>
                  <a:lnTo>
                    <a:pt x="35" y="1030"/>
                  </a:lnTo>
                  <a:lnTo>
                    <a:pt x="6" y="1024"/>
                  </a:lnTo>
                  <a:lnTo>
                    <a:pt x="0" y="976"/>
                  </a:lnTo>
                  <a:lnTo>
                    <a:pt x="183" y="41"/>
                  </a:lnTo>
                  <a:lnTo>
                    <a:pt x="208" y="0"/>
                  </a:lnTo>
                  <a:lnTo>
                    <a:pt x="237" y="5"/>
                  </a:lnTo>
                  <a:lnTo>
                    <a:pt x="244" y="53"/>
                  </a:lnTo>
                  <a:lnTo>
                    <a:pt x="60" y="988"/>
                  </a:lnTo>
                </a:path>
              </a:pathLst>
            </a:custGeom>
            <a:solidFill>
              <a:srgbClr val="C3C3C3"/>
            </a:solidFill>
            <a:ln w="12700" cap="rnd" cmpd="sng">
              <a:noFill/>
              <a:prstDash val="solid"/>
              <a:round/>
              <a:headEnd/>
              <a:tailEnd/>
            </a:ln>
            <a:effectLst/>
          </p:spPr>
          <p:txBody>
            <a:bodyPr/>
            <a:lstStyle/>
            <a:p>
              <a:endParaRPr lang="en-US" dirty="0"/>
            </a:p>
          </p:txBody>
        </p:sp>
        <p:sp>
          <p:nvSpPr>
            <p:cNvPr id="46" name="Oval 260"/>
            <p:cNvSpPr>
              <a:spLocks noChangeArrowheads="1"/>
            </p:cNvSpPr>
            <p:nvPr/>
          </p:nvSpPr>
          <p:spPr bwMode="auto">
            <a:xfrm>
              <a:off x="4673600" y="1798637"/>
              <a:ext cx="1397000" cy="1403350"/>
            </a:xfrm>
            <a:prstGeom prst="ellipse">
              <a:avLst/>
            </a:prstGeom>
            <a:solidFill>
              <a:srgbClr val="C3C3C3"/>
            </a:solidFill>
            <a:ln w="12700">
              <a:solidFill>
                <a:srgbClr val="000101"/>
              </a:solidFill>
              <a:round/>
              <a:headEnd/>
              <a:tailEnd/>
            </a:ln>
            <a:effectLst/>
          </p:spPr>
          <p:txBody>
            <a:bodyPr wrap="none" anchor="ctr"/>
            <a:lstStyle/>
            <a:p>
              <a:endParaRPr lang="en-US" dirty="0"/>
            </a:p>
          </p:txBody>
        </p:sp>
        <p:sp>
          <p:nvSpPr>
            <p:cNvPr id="47" name="Oval 261"/>
            <p:cNvSpPr>
              <a:spLocks noChangeArrowheads="1"/>
            </p:cNvSpPr>
            <p:nvPr/>
          </p:nvSpPr>
          <p:spPr bwMode="auto">
            <a:xfrm>
              <a:off x="4699000" y="1824037"/>
              <a:ext cx="1347788" cy="1354138"/>
            </a:xfrm>
            <a:prstGeom prst="ellipse">
              <a:avLst/>
            </a:prstGeom>
            <a:noFill/>
            <a:ln w="12700">
              <a:solidFill>
                <a:srgbClr val="000101"/>
              </a:solidFill>
              <a:round/>
              <a:headEnd/>
              <a:tailEnd/>
            </a:ln>
            <a:effectLst/>
          </p:spPr>
          <p:txBody>
            <a:bodyPr wrap="none" anchor="ctr"/>
            <a:lstStyle/>
            <a:p>
              <a:endParaRPr lang="en-US" dirty="0"/>
            </a:p>
          </p:txBody>
        </p:sp>
        <p:sp>
          <p:nvSpPr>
            <p:cNvPr id="48" name="Oval 262"/>
            <p:cNvSpPr>
              <a:spLocks noChangeArrowheads="1"/>
            </p:cNvSpPr>
            <p:nvPr/>
          </p:nvSpPr>
          <p:spPr bwMode="auto">
            <a:xfrm>
              <a:off x="4721225" y="1847850"/>
              <a:ext cx="1300163" cy="1306513"/>
            </a:xfrm>
            <a:prstGeom prst="ellipse">
              <a:avLst/>
            </a:prstGeom>
            <a:noFill/>
            <a:ln w="12700">
              <a:solidFill>
                <a:srgbClr val="000101"/>
              </a:solidFill>
              <a:round/>
              <a:headEnd/>
              <a:tailEnd/>
            </a:ln>
            <a:effectLst/>
          </p:spPr>
          <p:txBody>
            <a:bodyPr wrap="none" anchor="ctr"/>
            <a:lstStyle/>
            <a:p>
              <a:endParaRPr lang="en-US" dirty="0"/>
            </a:p>
          </p:txBody>
        </p:sp>
        <p:sp>
          <p:nvSpPr>
            <p:cNvPr id="49" name="Oval 263"/>
            <p:cNvSpPr>
              <a:spLocks noChangeArrowheads="1"/>
            </p:cNvSpPr>
            <p:nvPr/>
          </p:nvSpPr>
          <p:spPr bwMode="auto">
            <a:xfrm>
              <a:off x="4792663" y="1919287"/>
              <a:ext cx="1157288" cy="1162050"/>
            </a:xfrm>
            <a:prstGeom prst="ellipse">
              <a:avLst/>
            </a:prstGeom>
            <a:noFill/>
            <a:ln w="12700">
              <a:solidFill>
                <a:srgbClr val="000101"/>
              </a:solidFill>
              <a:round/>
              <a:headEnd/>
              <a:tailEnd/>
            </a:ln>
            <a:effectLst/>
          </p:spPr>
          <p:txBody>
            <a:bodyPr wrap="none" anchor="ctr"/>
            <a:lstStyle/>
            <a:p>
              <a:endParaRPr lang="en-US" dirty="0"/>
            </a:p>
          </p:txBody>
        </p:sp>
        <p:sp>
          <p:nvSpPr>
            <p:cNvPr id="50" name="Oval 264"/>
            <p:cNvSpPr>
              <a:spLocks noChangeArrowheads="1"/>
            </p:cNvSpPr>
            <p:nvPr/>
          </p:nvSpPr>
          <p:spPr bwMode="auto">
            <a:xfrm>
              <a:off x="4814888" y="1943100"/>
              <a:ext cx="1109663" cy="1116013"/>
            </a:xfrm>
            <a:prstGeom prst="ellipse">
              <a:avLst/>
            </a:prstGeom>
            <a:noFill/>
            <a:ln w="12700">
              <a:solidFill>
                <a:srgbClr val="000101"/>
              </a:solidFill>
              <a:round/>
              <a:headEnd/>
              <a:tailEnd/>
            </a:ln>
            <a:effectLst/>
          </p:spPr>
          <p:txBody>
            <a:bodyPr wrap="none" anchor="ctr"/>
            <a:lstStyle/>
            <a:p>
              <a:endParaRPr lang="en-US" dirty="0"/>
            </a:p>
          </p:txBody>
        </p:sp>
        <p:sp>
          <p:nvSpPr>
            <p:cNvPr id="51" name="Oval 265"/>
            <p:cNvSpPr>
              <a:spLocks noChangeArrowheads="1"/>
            </p:cNvSpPr>
            <p:nvPr/>
          </p:nvSpPr>
          <p:spPr bwMode="auto">
            <a:xfrm>
              <a:off x="5184775" y="2303462"/>
              <a:ext cx="374650" cy="371475"/>
            </a:xfrm>
            <a:prstGeom prst="ellipse">
              <a:avLst/>
            </a:prstGeom>
            <a:noFill/>
            <a:ln w="12700">
              <a:solidFill>
                <a:srgbClr val="000101"/>
              </a:solidFill>
              <a:round/>
              <a:headEnd/>
              <a:tailEnd/>
            </a:ln>
            <a:effectLst/>
          </p:spPr>
          <p:txBody>
            <a:bodyPr wrap="none" anchor="ctr"/>
            <a:lstStyle/>
            <a:p>
              <a:endParaRPr lang="en-US" dirty="0"/>
            </a:p>
          </p:txBody>
        </p:sp>
        <p:sp>
          <p:nvSpPr>
            <p:cNvPr id="52" name="Line 266"/>
            <p:cNvSpPr>
              <a:spLocks noChangeShapeType="1"/>
            </p:cNvSpPr>
            <p:nvPr/>
          </p:nvSpPr>
          <p:spPr bwMode="auto">
            <a:xfrm>
              <a:off x="5154613" y="2487612"/>
              <a:ext cx="434975" cy="0"/>
            </a:xfrm>
            <a:prstGeom prst="line">
              <a:avLst/>
            </a:prstGeom>
            <a:noFill/>
            <a:ln w="12700">
              <a:solidFill>
                <a:srgbClr val="000101"/>
              </a:solidFill>
              <a:round/>
              <a:headEnd type="none" w="sm" len="sm"/>
              <a:tailEnd type="none" w="sm" len="sm"/>
            </a:ln>
            <a:effectLst/>
          </p:spPr>
          <p:txBody>
            <a:bodyPr wrap="none" anchor="ctr"/>
            <a:lstStyle/>
            <a:p>
              <a:endParaRPr lang="en-US" dirty="0"/>
            </a:p>
          </p:txBody>
        </p:sp>
        <p:sp>
          <p:nvSpPr>
            <p:cNvPr id="53" name="Line 267"/>
            <p:cNvSpPr>
              <a:spLocks noChangeShapeType="1"/>
            </p:cNvSpPr>
            <p:nvPr/>
          </p:nvSpPr>
          <p:spPr bwMode="auto">
            <a:xfrm>
              <a:off x="5372100" y="2273300"/>
              <a:ext cx="0" cy="430213"/>
            </a:xfrm>
            <a:prstGeom prst="line">
              <a:avLst/>
            </a:prstGeom>
            <a:noFill/>
            <a:ln w="12700">
              <a:solidFill>
                <a:srgbClr val="000101"/>
              </a:solidFill>
              <a:round/>
              <a:headEnd type="none" w="sm" len="sm"/>
              <a:tailEnd type="none" w="sm" len="sm"/>
            </a:ln>
            <a:effectLst/>
          </p:spPr>
          <p:txBody>
            <a:bodyPr wrap="none" anchor="ctr"/>
            <a:lstStyle/>
            <a:p>
              <a:endParaRPr lang="en-US" dirty="0"/>
            </a:p>
          </p:txBody>
        </p:sp>
        <p:sp>
          <p:nvSpPr>
            <p:cNvPr id="54" name="Oval 268"/>
            <p:cNvSpPr>
              <a:spLocks noChangeArrowheads="1"/>
            </p:cNvSpPr>
            <p:nvPr/>
          </p:nvSpPr>
          <p:spPr bwMode="auto">
            <a:xfrm>
              <a:off x="5208588" y="2327275"/>
              <a:ext cx="327025" cy="323850"/>
            </a:xfrm>
            <a:prstGeom prst="ellipse">
              <a:avLst/>
            </a:prstGeom>
            <a:noFill/>
            <a:ln w="12700">
              <a:solidFill>
                <a:srgbClr val="000101"/>
              </a:solidFill>
              <a:round/>
              <a:headEnd/>
              <a:tailEnd/>
            </a:ln>
            <a:effectLst/>
          </p:spPr>
          <p:txBody>
            <a:bodyPr wrap="none" anchor="ctr"/>
            <a:lstStyle/>
            <a:p>
              <a:endParaRPr lang="en-US" dirty="0"/>
            </a:p>
          </p:txBody>
        </p:sp>
        <p:sp>
          <p:nvSpPr>
            <p:cNvPr id="55" name="Oval 269"/>
            <p:cNvSpPr>
              <a:spLocks noChangeArrowheads="1"/>
            </p:cNvSpPr>
            <p:nvPr/>
          </p:nvSpPr>
          <p:spPr bwMode="auto">
            <a:xfrm>
              <a:off x="5305425" y="2422525"/>
              <a:ext cx="133350" cy="133350"/>
            </a:xfrm>
            <a:prstGeom prst="ellipse">
              <a:avLst/>
            </a:prstGeom>
            <a:solidFill>
              <a:srgbClr val="000101"/>
            </a:solidFill>
            <a:ln w="12700">
              <a:solidFill>
                <a:srgbClr val="000101"/>
              </a:solidFill>
              <a:round/>
              <a:headEnd/>
              <a:tailEnd/>
            </a:ln>
            <a:effectLst/>
          </p:spPr>
          <p:txBody>
            <a:bodyPr wrap="none" anchor="ctr"/>
            <a:lstStyle/>
            <a:p>
              <a:endParaRPr lang="en-US" dirty="0"/>
            </a:p>
          </p:txBody>
        </p:sp>
        <p:sp>
          <p:nvSpPr>
            <p:cNvPr id="56" name="Oval 270"/>
            <p:cNvSpPr>
              <a:spLocks noChangeArrowheads="1"/>
            </p:cNvSpPr>
            <p:nvPr/>
          </p:nvSpPr>
          <p:spPr bwMode="auto">
            <a:xfrm>
              <a:off x="5257800" y="1990725"/>
              <a:ext cx="228600" cy="227013"/>
            </a:xfrm>
            <a:prstGeom prst="ellipse">
              <a:avLst/>
            </a:prstGeom>
            <a:solidFill>
              <a:srgbClr val="C3C3C3"/>
            </a:solidFill>
            <a:ln w="12700">
              <a:solidFill>
                <a:srgbClr val="000101"/>
              </a:solidFill>
              <a:round/>
              <a:headEnd/>
              <a:tailEnd/>
            </a:ln>
            <a:effectLst/>
          </p:spPr>
          <p:txBody>
            <a:bodyPr wrap="none" anchor="ctr"/>
            <a:lstStyle/>
            <a:p>
              <a:endParaRPr lang="en-US" dirty="0"/>
            </a:p>
          </p:txBody>
        </p:sp>
        <p:sp>
          <p:nvSpPr>
            <p:cNvPr id="57" name="Oval 271"/>
            <p:cNvSpPr>
              <a:spLocks noChangeArrowheads="1"/>
            </p:cNvSpPr>
            <p:nvPr/>
          </p:nvSpPr>
          <p:spPr bwMode="auto">
            <a:xfrm>
              <a:off x="5524500" y="2111375"/>
              <a:ext cx="230188" cy="225425"/>
            </a:xfrm>
            <a:prstGeom prst="ellipse">
              <a:avLst/>
            </a:prstGeom>
            <a:solidFill>
              <a:srgbClr val="C3C3C3"/>
            </a:solidFill>
            <a:ln w="12700">
              <a:solidFill>
                <a:srgbClr val="000101"/>
              </a:solidFill>
              <a:round/>
              <a:headEnd/>
              <a:tailEnd/>
            </a:ln>
            <a:effectLst/>
          </p:spPr>
          <p:txBody>
            <a:bodyPr wrap="none" anchor="ctr"/>
            <a:lstStyle/>
            <a:p>
              <a:endParaRPr lang="en-US" dirty="0"/>
            </a:p>
          </p:txBody>
        </p:sp>
        <p:sp>
          <p:nvSpPr>
            <p:cNvPr id="58" name="Oval 272"/>
            <p:cNvSpPr>
              <a:spLocks noChangeArrowheads="1"/>
            </p:cNvSpPr>
            <p:nvPr/>
          </p:nvSpPr>
          <p:spPr bwMode="auto">
            <a:xfrm>
              <a:off x="5257800" y="2759075"/>
              <a:ext cx="228600" cy="225425"/>
            </a:xfrm>
            <a:prstGeom prst="ellipse">
              <a:avLst/>
            </a:prstGeom>
            <a:solidFill>
              <a:srgbClr val="C3C3C3"/>
            </a:solidFill>
            <a:ln w="12700">
              <a:solidFill>
                <a:srgbClr val="000101"/>
              </a:solidFill>
              <a:round/>
              <a:headEnd/>
              <a:tailEnd/>
            </a:ln>
            <a:effectLst/>
          </p:spPr>
          <p:txBody>
            <a:bodyPr wrap="none" anchor="ctr"/>
            <a:lstStyle/>
            <a:p>
              <a:endParaRPr lang="en-US" dirty="0"/>
            </a:p>
          </p:txBody>
        </p:sp>
        <p:sp>
          <p:nvSpPr>
            <p:cNvPr id="59" name="Oval 273"/>
            <p:cNvSpPr>
              <a:spLocks noChangeArrowheads="1"/>
            </p:cNvSpPr>
            <p:nvPr/>
          </p:nvSpPr>
          <p:spPr bwMode="auto">
            <a:xfrm>
              <a:off x="4868863" y="2374900"/>
              <a:ext cx="230188" cy="227013"/>
            </a:xfrm>
            <a:prstGeom prst="ellipse">
              <a:avLst/>
            </a:prstGeom>
            <a:solidFill>
              <a:srgbClr val="C3C3C3"/>
            </a:solidFill>
            <a:ln w="12700">
              <a:solidFill>
                <a:srgbClr val="000101"/>
              </a:solidFill>
              <a:round/>
              <a:headEnd/>
              <a:tailEnd/>
            </a:ln>
            <a:effectLst/>
          </p:spPr>
          <p:txBody>
            <a:bodyPr wrap="none" anchor="ctr"/>
            <a:lstStyle/>
            <a:p>
              <a:endParaRPr lang="en-US" dirty="0"/>
            </a:p>
          </p:txBody>
        </p:sp>
        <p:sp>
          <p:nvSpPr>
            <p:cNvPr id="60" name="Oval 274"/>
            <p:cNvSpPr>
              <a:spLocks noChangeArrowheads="1"/>
            </p:cNvSpPr>
            <p:nvPr/>
          </p:nvSpPr>
          <p:spPr bwMode="auto">
            <a:xfrm>
              <a:off x="5645150" y="2374900"/>
              <a:ext cx="230188" cy="227013"/>
            </a:xfrm>
            <a:prstGeom prst="ellipse">
              <a:avLst/>
            </a:prstGeom>
            <a:solidFill>
              <a:srgbClr val="C3C3C3"/>
            </a:solidFill>
            <a:ln w="12700">
              <a:solidFill>
                <a:srgbClr val="000101"/>
              </a:solidFill>
              <a:round/>
              <a:headEnd/>
              <a:tailEnd/>
            </a:ln>
            <a:effectLst/>
          </p:spPr>
          <p:txBody>
            <a:bodyPr wrap="none" anchor="ctr"/>
            <a:lstStyle/>
            <a:p>
              <a:endParaRPr lang="en-US" dirty="0"/>
            </a:p>
          </p:txBody>
        </p:sp>
        <p:sp>
          <p:nvSpPr>
            <p:cNvPr id="61" name="Oval 275"/>
            <p:cNvSpPr>
              <a:spLocks noChangeArrowheads="1"/>
            </p:cNvSpPr>
            <p:nvPr/>
          </p:nvSpPr>
          <p:spPr bwMode="auto">
            <a:xfrm>
              <a:off x="4989513" y="2638425"/>
              <a:ext cx="230188" cy="227013"/>
            </a:xfrm>
            <a:prstGeom prst="ellipse">
              <a:avLst/>
            </a:prstGeom>
            <a:solidFill>
              <a:srgbClr val="C3C3C3"/>
            </a:solidFill>
            <a:ln w="12700">
              <a:solidFill>
                <a:srgbClr val="000101"/>
              </a:solidFill>
              <a:round/>
              <a:headEnd/>
              <a:tailEnd/>
            </a:ln>
            <a:effectLst/>
          </p:spPr>
          <p:txBody>
            <a:bodyPr wrap="none" anchor="ctr"/>
            <a:lstStyle/>
            <a:p>
              <a:endParaRPr lang="en-US" dirty="0"/>
            </a:p>
          </p:txBody>
        </p:sp>
        <p:sp>
          <p:nvSpPr>
            <p:cNvPr id="62" name="Oval 276"/>
            <p:cNvSpPr>
              <a:spLocks noChangeArrowheads="1"/>
            </p:cNvSpPr>
            <p:nvPr/>
          </p:nvSpPr>
          <p:spPr bwMode="auto">
            <a:xfrm>
              <a:off x="4989513" y="2111375"/>
              <a:ext cx="230188" cy="225425"/>
            </a:xfrm>
            <a:prstGeom prst="ellipse">
              <a:avLst/>
            </a:prstGeom>
            <a:solidFill>
              <a:srgbClr val="C3C3C3"/>
            </a:solidFill>
            <a:ln w="12700">
              <a:solidFill>
                <a:srgbClr val="000101"/>
              </a:solidFill>
              <a:round/>
              <a:headEnd/>
              <a:tailEnd/>
            </a:ln>
            <a:effectLst/>
          </p:spPr>
          <p:txBody>
            <a:bodyPr wrap="none" anchor="ctr"/>
            <a:lstStyle/>
            <a:p>
              <a:endParaRPr lang="en-US" dirty="0"/>
            </a:p>
          </p:txBody>
        </p:sp>
        <p:sp>
          <p:nvSpPr>
            <p:cNvPr id="63" name="Oval 277"/>
            <p:cNvSpPr>
              <a:spLocks noChangeArrowheads="1"/>
            </p:cNvSpPr>
            <p:nvPr/>
          </p:nvSpPr>
          <p:spPr bwMode="auto">
            <a:xfrm>
              <a:off x="5524500" y="2638425"/>
              <a:ext cx="230188" cy="227013"/>
            </a:xfrm>
            <a:prstGeom prst="ellipse">
              <a:avLst/>
            </a:prstGeom>
            <a:solidFill>
              <a:srgbClr val="C3C3C3"/>
            </a:solidFill>
            <a:ln w="12700">
              <a:solidFill>
                <a:srgbClr val="000101"/>
              </a:solidFill>
              <a:round/>
              <a:headEnd/>
              <a:tailEnd/>
            </a:ln>
            <a:effectLst/>
          </p:spPr>
          <p:txBody>
            <a:bodyPr wrap="none" anchor="ctr"/>
            <a:lstStyle/>
            <a:p>
              <a:endParaRPr lang="en-US" dirty="0"/>
            </a:p>
          </p:txBody>
        </p:sp>
        <p:sp>
          <p:nvSpPr>
            <p:cNvPr id="64" name="Freeform 278"/>
            <p:cNvSpPr>
              <a:spLocks/>
            </p:cNvSpPr>
            <p:nvPr/>
          </p:nvSpPr>
          <p:spPr bwMode="auto">
            <a:xfrm>
              <a:off x="2674938" y="2366962"/>
              <a:ext cx="1531938" cy="358775"/>
            </a:xfrm>
            <a:custGeom>
              <a:avLst/>
              <a:gdLst/>
              <a:ahLst/>
              <a:cxnLst>
                <a:cxn ang="0">
                  <a:pos x="3" y="81"/>
                </a:cxn>
                <a:cxn ang="0">
                  <a:pos x="21" y="60"/>
                </a:cxn>
                <a:cxn ang="0">
                  <a:pos x="55" y="39"/>
                </a:cxn>
                <a:cxn ang="0">
                  <a:pos x="112" y="19"/>
                </a:cxn>
                <a:cxn ang="0">
                  <a:pos x="172" y="4"/>
                </a:cxn>
                <a:cxn ang="0">
                  <a:pos x="224" y="0"/>
                </a:cxn>
                <a:cxn ang="0">
                  <a:pos x="291" y="2"/>
                </a:cxn>
                <a:cxn ang="0">
                  <a:pos x="396" y="19"/>
                </a:cxn>
                <a:cxn ang="0">
                  <a:pos x="548" y="63"/>
                </a:cxn>
                <a:cxn ang="0">
                  <a:pos x="737" y="130"/>
                </a:cxn>
                <a:cxn ang="0">
                  <a:pos x="964" y="225"/>
                </a:cxn>
                <a:cxn ang="0">
                  <a:pos x="741" y="203"/>
                </a:cxn>
                <a:cxn ang="0">
                  <a:pos x="574" y="190"/>
                </a:cxn>
                <a:cxn ang="0">
                  <a:pos x="427" y="177"/>
                </a:cxn>
                <a:cxn ang="0">
                  <a:pos x="265" y="162"/>
                </a:cxn>
                <a:cxn ang="0">
                  <a:pos x="118" y="140"/>
                </a:cxn>
                <a:cxn ang="0">
                  <a:pos x="28" y="116"/>
                </a:cxn>
                <a:cxn ang="0">
                  <a:pos x="1" y="103"/>
                </a:cxn>
                <a:cxn ang="0">
                  <a:pos x="0" y="92"/>
                </a:cxn>
                <a:cxn ang="0">
                  <a:pos x="3" y="81"/>
                </a:cxn>
              </a:cxnLst>
              <a:rect l="0" t="0" r="r" b="b"/>
              <a:pathLst>
                <a:path w="965" h="226">
                  <a:moveTo>
                    <a:pt x="3" y="81"/>
                  </a:moveTo>
                  <a:lnTo>
                    <a:pt x="21" y="60"/>
                  </a:lnTo>
                  <a:lnTo>
                    <a:pt x="55" y="39"/>
                  </a:lnTo>
                  <a:lnTo>
                    <a:pt x="112" y="19"/>
                  </a:lnTo>
                  <a:lnTo>
                    <a:pt x="172" y="4"/>
                  </a:lnTo>
                  <a:lnTo>
                    <a:pt x="224" y="0"/>
                  </a:lnTo>
                  <a:lnTo>
                    <a:pt x="291" y="2"/>
                  </a:lnTo>
                  <a:lnTo>
                    <a:pt x="396" y="19"/>
                  </a:lnTo>
                  <a:lnTo>
                    <a:pt x="548" y="63"/>
                  </a:lnTo>
                  <a:lnTo>
                    <a:pt x="737" y="130"/>
                  </a:lnTo>
                  <a:lnTo>
                    <a:pt x="964" y="225"/>
                  </a:lnTo>
                  <a:lnTo>
                    <a:pt x="741" y="203"/>
                  </a:lnTo>
                  <a:lnTo>
                    <a:pt x="574" y="190"/>
                  </a:lnTo>
                  <a:lnTo>
                    <a:pt x="427" y="177"/>
                  </a:lnTo>
                  <a:lnTo>
                    <a:pt x="265" y="162"/>
                  </a:lnTo>
                  <a:lnTo>
                    <a:pt x="118" y="140"/>
                  </a:lnTo>
                  <a:lnTo>
                    <a:pt x="28" y="116"/>
                  </a:lnTo>
                  <a:lnTo>
                    <a:pt x="1" y="103"/>
                  </a:lnTo>
                  <a:lnTo>
                    <a:pt x="0" y="92"/>
                  </a:lnTo>
                  <a:lnTo>
                    <a:pt x="3" y="81"/>
                  </a:lnTo>
                </a:path>
              </a:pathLst>
            </a:custGeom>
            <a:solidFill>
              <a:srgbClr val="C3C3C3"/>
            </a:solidFill>
            <a:ln w="12700" cap="rnd" cmpd="sng">
              <a:solidFill>
                <a:srgbClr val="000101"/>
              </a:solidFill>
              <a:prstDash val="solid"/>
              <a:round/>
              <a:headEnd/>
              <a:tailEnd/>
            </a:ln>
            <a:effectLst/>
          </p:spPr>
          <p:txBody>
            <a:bodyPr/>
            <a:lstStyle/>
            <a:p>
              <a:endParaRPr lang="en-US" dirty="0"/>
            </a:p>
          </p:txBody>
        </p:sp>
        <p:sp>
          <p:nvSpPr>
            <p:cNvPr id="65" name="Freeform 279"/>
            <p:cNvSpPr>
              <a:spLocks/>
            </p:cNvSpPr>
            <p:nvPr/>
          </p:nvSpPr>
          <p:spPr bwMode="auto">
            <a:xfrm>
              <a:off x="2554288" y="2265362"/>
              <a:ext cx="1789113" cy="387350"/>
            </a:xfrm>
            <a:custGeom>
              <a:avLst/>
              <a:gdLst/>
              <a:ahLst/>
              <a:cxnLst>
                <a:cxn ang="0">
                  <a:pos x="0" y="80"/>
                </a:cxn>
                <a:cxn ang="0">
                  <a:pos x="59" y="67"/>
                </a:cxn>
                <a:cxn ang="0">
                  <a:pos x="118" y="46"/>
                </a:cxn>
                <a:cxn ang="0">
                  <a:pos x="171" y="23"/>
                </a:cxn>
                <a:cxn ang="0">
                  <a:pos x="237" y="5"/>
                </a:cxn>
                <a:cxn ang="0">
                  <a:pos x="310" y="0"/>
                </a:cxn>
                <a:cxn ang="0">
                  <a:pos x="412" y="14"/>
                </a:cxn>
                <a:cxn ang="0">
                  <a:pos x="543" y="42"/>
                </a:cxn>
                <a:cxn ang="0">
                  <a:pos x="667" y="84"/>
                </a:cxn>
                <a:cxn ang="0">
                  <a:pos x="822" y="140"/>
                </a:cxn>
                <a:cxn ang="0">
                  <a:pos x="963" y="189"/>
                </a:cxn>
                <a:cxn ang="0">
                  <a:pos x="1126" y="243"/>
                </a:cxn>
              </a:cxnLst>
              <a:rect l="0" t="0" r="r" b="b"/>
              <a:pathLst>
                <a:path w="1127" h="244">
                  <a:moveTo>
                    <a:pt x="0" y="80"/>
                  </a:moveTo>
                  <a:lnTo>
                    <a:pt x="59" y="67"/>
                  </a:lnTo>
                  <a:lnTo>
                    <a:pt x="118" y="46"/>
                  </a:lnTo>
                  <a:lnTo>
                    <a:pt x="171" y="23"/>
                  </a:lnTo>
                  <a:lnTo>
                    <a:pt x="237" y="5"/>
                  </a:lnTo>
                  <a:lnTo>
                    <a:pt x="310" y="0"/>
                  </a:lnTo>
                  <a:lnTo>
                    <a:pt x="412" y="14"/>
                  </a:lnTo>
                  <a:lnTo>
                    <a:pt x="543" y="42"/>
                  </a:lnTo>
                  <a:lnTo>
                    <a:pt x="667" y="84"/>
                  </a:lnTo>
                  <a:lnTo>
                    <a:pt x="822" y="140"/>
                  </a:lnTo>
                  <a:lnTo>
                    <a:pt x="963" y="189"/>
                  </a:lnTo>
                  <a:lnTo>
                    <a:pt x="1126" y="243"/>
                  </a:lnTo>
                </a:path>
              </a:pathLst>
            </a:custGeom>
            <a:noFill/>
            <a:ln w="12700" cap="rnd" cmpd="sng">
              <a:solidFill>
                <a:srgbClr val="000101"/>
              </a:solidFill>
              <a:prstDash val="solid"/>
              <a:round/>
              <a:headEnd type="none" w="sm" len="sm"/>
              <a:tailEnd type="none" w="sm" len="sm"/>
            </a:ln>
            <a:effectLst/>
          </p:spPr>
          <p:txBody>
            <a:bodyPr/>
            <a:lstStyle/>
            <a:p>
              <a:endParaRPr lang="en-US" dirty="0"/>
            </a:p>
          </p:txBody>
        </p:sp>
        <p:sp>
          <p:nvSpPr>
            <p:cNvPr id="66" name="Freeform 280"/>
            <p:cNvSpPr>
              <a:spLocks/>
            </p:cNvSpPr>
            <p:nvPr/>
          </p:nvSpPr>
          <p:spPr bwMode="auto">
            <a:xfrm>
              <a:off x="2554288" y="2147887"/>
              <a:ext cx="1790700" cy="323850"/>
            </a:xfrm>
            <a:custGeom>
              <a:avLst/>
              <a:gdLst/>
              <a:ahLst/>
              <a:cxnLst>
                <a:cxn ang="0">
                  <a:pos x="0" y="54"/>
                </a:cxn>
                <a:cxn ang="0">
                  <a:pos x="63" y="44"/>
                </a:cxn>
                <a:cxn ang="0">
                  <a:pos x="129" y="25"/>
                </a:cxn>
                <a:cxn ang="0">
                  <a:pos x="191" y="11"/>
                </a:cxn>
                <a:cxn ang="0">
                  <a:pos x="257" y="1"/>
                </a:cxn>
                <a:cxn ang="0">
                  <a:pos x="324" y="0"/>
                </a:cxn>
                <a:cxn ang="0">
                  <a:pos x="419" y="8"/>
                </a:cxn>
                <a:cxn ang="0">
                  <a:pos x="543" y="28"/>
                </a:cxn>
                <a:cxn ang="0">
                  <a:pos x="681" y="67"/>
                </a:cxn>
                <a:cxn ang="0">
                  <a:pos x="809" y="111"/>
                </a:cxn>
                <a:cxn ang="0">
                  <a:pos x="958" y="156"/>
                </a:cxn>
                <a:cxn ang="0">
                  <a:pos x="1127" y="203"/>
                </a:cxn>
              </a:cxnLst>
              <a:rect l="0" t="0" r="r" b="b"/>
              <a:pathLst>
                <a:path w="1128" h="204">
                  <a:moveTo>
                    <a:pt x="0" y="54"/>
                  </a:moveTo>
                  <a:lnTo>
                    <a:pt x="63" y="44"/>
                  </a:lnTo>
                  <a:lnTo>
                    <a:pt x="129" y="25"/>
                  </a:lnTo>
                  <a:lnTo>
                    <a:pt x="191" y="11"/>
                  </a:lnTo>
                  <a:lnTo>
                    <a:pt x="257" y="1"/>
                  </a:lnTo>
                  <a:lnTo>
                    <a:pt x="324" y="0"/>
                  </a:lnTo>
                  <a:lnTo>
                    <a:pt x="419" y="8"/>
                  </a:lnTo>
                  <a:lnTo>
                    <a:pt x="543" y="28"/>
                  </a:lnTo>
                  <a:lnTo>
                    <a:pt x="681" y="67"/>
                  </a:lnTo>
                  <a:lnTo>
                    <a:pt x="809" y="111"/>
                  </a:lnTo>
                  <a:lnTo>
                    <a:pt x="958" y="156"/>
                  </a:lnTo>
                  <a:lnTo>
                    <a:pt x="1127" y="203"/>
                  </a:lnTo>
                </a:path>
              </a:pathLst>
            </a:custGeom>
            <a:noFill/>
            <a:ln w="12700" cap="rnd" cmpd="sng">
              <a:solidFill>
                <a:srgbClr val="000101"/>
              </a:solidFill>
              <a:prstDash val="solid"/>
              <a:round/>
              <a:headEnd type="none" w="sm" len="sm"/>
              <a:tailEnd type="none" w="sm" len="sm"/>
            </a:ln>
            <a:effectLst/>
          </p:spPr>
          <p:txBody>
            <a:bodyPr/>
            <a:lstStyle/>
            <a:p>
              <a:endParaRPr lang="en-US" dirty="0"/>
            </a:p>
          </p:txBody>
        </p:sp>
        <p:sp>
          <p:nvSpPr>
            <p:cNvPr id="67" name="Freeform 281"/>
            <p:cNvSpPr>
              <a:spLocks/>
            </p:cNvSpPr>
            <p:nvPr/>
          </p:nvSpPr>
          <p:spPr bwMode="auto">
            <a:xfrm>
              <a:off x="2554288" y="2012950"/>
              <a:ext cx="1789113" cy="254000"/>
            </a:xfrm>
            <a:custGeom>
              <a:avLst/>
              <a:gdLst/>
              <a:ahLst/>
              <a:cxnLst>
                <a:cxn ang="0">
                  <a:pos x="0" y="39"/>
                </a:cxn>
                <a:cxn ang="0">
                  <a:pos x="61" y="33"/>
                </a:cxn>
                <a:cxn ang="0">
                  <a:pos x="125" y="17"/>
                </a:cxn>
                <a:cxn ang="0">
                  <a:pos x="186" y="3"/>
                </a:cxn>
                <a:cxn ang="0">
                  <a:pos x="247" y="0"/>
                </a:cxn>
                <a:cxn ang="0">
                  <a:pos x="319" y="0"/>
                </a:cxn>
                <a:cxn ang="0">
                  <a:pos x="424" y="4"/>
                </a:cxn>
                <a:cxn ang="0">
                  <a:pos x="543" y="23"/>
                </a:cxn>
                <a:cxn ang="0">
                  <a:pos x="678" y="54"/>
                </a:cxn>
                <a:cxn ang="0">
                  <a:pos x="809" y="89"/>
                </a:cxn>
                <a:cxn ang="0">
                  <a:pos x="964" y="123"/>
                </a:cxn>
                <a:cxn ang="0">
                  <a:pos x="1126" y="159"/>
                </a:cxn>
              </a:cxnLst>
              <a:rect l="0" t="0" r="r" b="b"/>
              <a:pathLst>
                <a:path w="1127" h="160">
                  <a:moveTo>
                    <a:pt x="0" y="39"/>
                  </a:moveTo>
                  <a:lnTo>
                    <a:pt x="61" y="33"/>
                  </a:lnTo>
                  <a:lnTo>
                    <a:pt x="125" y="17"/>
                  </a:lnTo>
                  <a:lnTo>
                    <a:pt x="186" y="3"/>
                  </a:lnTo>
                  <a:lnTo>
                    <a:pt x="247" y="0"/>
                  </a:lnTo>
                  <a:lnTo>
                    <a:pt x="319" y="0"/>
                  </a:lnTo>
                  <a:lnTo>
                    <a:pt x="424" y="4"/>
                  </a:lnTo>
                  <a:lnTo>
                    <a:pt x="543" y="23"/>
                  </a:lnTo>
                  <a:lnTo>
                    <a:pt x="678" y="54"/>
                  </a:lnTo>
                  <a:lnTo>
                    <a:pt x="809" y="89"/>
                  </a:lnTo>
                  <a:lnTo>
                    <a:pt x="964" y="123"/>
                  </a:lnTo>
                  <a:lnTo>
                    <a:pt x="1126" y="159"/>
                  </a:lnTo>
                </a:path>
              </a:pathLst>
            </a:custGeom>
            <a:noFill/>
            <a:ln w="12700" cap="rnd" cmpd="sng">
              <a:solidFill>
                <a:srgbClr val="000101"/>
              </a:solidFill>
              <a:prstDash val="solid"/>
              <a:round/>
              <a:headEnd type="none" w="sm" len="sm"/>
              <a:tailEnd type="none" w="sm" len="sm"/>
            </a:ln>
            <a:effectLst/>
          </p:spPr>
          <p:txBody>
            <a:bodyPr/>
            <a:lstStyle/>
            <a:p>
              <a:endParaRPr lang="en-US" dirty="0"/>
            </a:p>
          </p:txBody>
        </p:sp>
        <p:sp>
          <p:nvSpPr>
            <p:cNvPr id="68" name="Freeform 282"/>
            <p:cNvSpPr>
              <a:spLocks/>
            </p:cNvSpPr>
            <p:nvPr/>
          </p:nvSpPr>
          <p:spPr bwMode="auto">
            <a:xfrm>
              <a:off x="2554288" y="1870075"/>
              <a:ext cx="1789113" cy="168275"/>
            </a:xfrm>
            <a:custGeom>
              <a:avLst/>
              <a:gdLst/>
              <a:ahLst/>
              <a:cxnLst>
                <a:cxn ang="0">
                  <a:pos x="0" y="29"/>
                </a:cxn>
                <a:cxn ang="0">
                  <a:pos x="59" y="23"/>
                </a:cxn>
                <a:cxn ang="0">
                  <a:pos x="126" y="11"/>
                </a:cxn>
                <a:cxn ang="0">
                  <a:pos x="203" y="3"/>
                </a:cxn>
                <a:cxn ang="0">
                  <a:pos x="291" y="0"/>
                </a:cxn>
                <a:cxn ang="0">
                  <a:pos x="393" y="6"/>
                </a:cxn>
                <a:cxn ang="0">
                  <a:pos x="510" y="17"/>
                </a:cxn>
                <a:cxn ang="0">
                  <a:pos x="610" y="35"/>
                </a:cxn>
                <a:cxn ang="0">
                  <a:pos x="749" y="55"/>
                </a:cxn>
                <a:cxn ang="0">
                  <a:pos x="872" y="73"/>
                </a:cxn>
                <a:cxn ang="0">
                  <a:pos x="994" y="92"/>
                </a:cxn>
                <a:cxn ang="0">
                  <a:pos x="1126" y="105"/>
                </a:cxn>
              </a:cxnLst>
              <a:rect l="0" t="0" r="r" b="b"/>
              <a:pathLst>
                <a:path w="1127" h="106">
                  <a:moveTo>
                    <a:pt x="0" y="29"/>
                  </a:moveTo>
                  <a:lnTo>
                    <a:pt x="59" y="23"/>
                  </a:lnTo>
                  <a:lnTo>
                    <a:pt x="126" y="11"/>
                  </a:lnTo>
                  <a:lnTo>
                    <a:pt x="203" y="3"/>
                  </a:lnTo>
                  <a:lnTo>
                    <a:pt x="291" y="0"/>
                  </a:lnTo>
                  <a:lnTo>
                    <a:pt x="393" y="6"/>
                  </a:lnTo>
                  <a:lnTo>
                    <a:pt x="510" y="17"/>
                  </a:lnTo>
                  <a:lnTo>
                    <a:pt x="610" y="35"/>
                  </a:lnTo>
                  <a:lnTo>
                    <a:pt x="749" y="55"/>
                  </a:lnTo>
                  <a:lnTo>
                    <a:pt x="872" y="73"/>
                  </a:lnTo>
                  <a:lnTo>
                    <a:pt x="994" y="92"/>
                  </a:lnTo>
                  <a:lnTo>
                    <a:pt x="1126" y="105"/>
                  </a:lnTo>
                </a:path>
              </a:pathLst>
            </a:custGeom>
            <a:noFill/>
            <a:ln w="12700" cap="rnd" cmpd="sng">
              <a:solidFill>
                <a:srgbClr val="000101"/>
              </a:solidFill>
              <a:prstDash val="solid"/>
              <a:round/>
              <a:headEnd type="none" w="sm" len="sm"/>
              <a:tailEnd type="none" w="sm" len="sm"/>
            </a:ln>
            <a:effectLst/>
          </p:spPr>
          <p:txBody>
            <a:bodyPr/>
            <a:lstStyle/>
            <a:p>
              <a:endParaRPr lang="en-US" dirty="0"/>
            </a:p>
          </p:txBody>
        </p:sp>
        <p:sp>
          <p:nvSpPr>
            <p:cNvPr id="69" name="Freeform 283"/>
            <p:cNvSpPr>
              <a:spLocks/>
            </p:cNvSpPr>
            <p:nvPr/>
          </p:nvSpPr>
          <p:spPr bwMode="auto">
            <a:xfrm>
              <a:off x="2554288" y="1736725"/>
              <a:ext cx="1787525" cy="73025"/>
            </a:xfrm>
            <a:custGeom>
              <a:avLst/>
              <a:gdLst/>
              <a:ahLst/>
              <a:cxnLst>
                <a:cxn ang="0">
                  <a:pos x="0" y="12"/>
                </a:cxn>
                <a:cxn ang="0">
                  <a:pos x="80" y="12"/>
                </a:cxn>
                <a:cxn ang="0">
                  <a:pos x="159" y="4"/>
                </a:cxn>
                <a:cxn ang="0">
                  <a:pos x="239" y="0"/>
                </a:cxn>
                <a:cxn ang="0">
                  <a:pos x="304" y="1"/>
                </a:cxn>
                <a:cxn ang="0">
                  <a:pos x="380" y="4"/>
                </a:cxn>
                <a:cxn ang="0">
                  <a:pos x="474" y="7"/>
                </a:cxn>
                <a:cxn ang="0">
                  <a:pos x="607" y="14"/>
                </a:cxn>
                <a:cxn ang="0">
                  <a:pos x="734" y="27"/>
                </a:cxn>
                <a:cxn ang="0">
                  <a:pos x="932" y="38"/>
                </a:cxn>
                <a:cxn ang="0">
                  <a:pos x="1056" y="45"/>
                </a:cxn>
                <a:cxn ang="0">
                  <a:pos x="1125" y="45"/>
                </a:cxn>
              </a:cxnLst>
              <a:rect l="0" t="0" r="r" b="b"/>
              <a:pathLst>
                <a:path w="1126" h="46">
                  <a:moveTo>
                    <a:pt x="0" y="12"/>
                  </a:moveTo>
                  <a:lnTo>
                    <a:pt x="80" y="12"/>
                  </a:lnTo>
                  <a:lnTo>
                    <a:pt x="159" y="4"/>
                  </a:lnTo>
                  <a:lnTo>
                    <a:pt x="239" y="0"/>
                  </a:lnTo>
                  <a:lnTo>
                    <a:pt x="304" y="1"/>
                  </a:lnTo>
                  <a:lnTo>
                    <a:pt x="380" y="4"/>
                  </a:lnTo>
                  <a:lnTo>
                    <a:pt x="474" y="7"/>
                  </a:lnTo>
                  <a:lnTo>
                    <a:pt x="607" y="14"/>
                  </a:lnTo>
                  <a:lnTo>
                    <a:pt x="734" y="27"/>
                  </a:lnTo>
                  <a:lnTo>
                    <a:pt x="932" y="38"/>
                  </a:lnTo>
                  <a:lnTo>
                    <a:pt x="1056" y="45"/>
                  </a:lnTo>
                  <a:lnTo>
                    <a:pt x="1125" y="45"/>
                  </a:lnTo>
                </a:path>
              </a:pathLst>
            </a:custGeom>
            <a:noFill/>
            <a:ln w="12700" cap="rnd" cmpd="sng">
              <a:solidFill>
                <a:srgbClr val="000101"/>
              </a:solidFill>
              <a:prstDash val="solid"/>
              <a:round/>
              <a:headEnd type="none" w="sm" len="sm"/>
              <a:tailEnd type="none" w="sm" len="sm"/>
            </a:ln>
            <a:effectLst/>
          </p:spPr>
          <p:txBody>
            <a:bodyPr/>
            <a:lstStyle/>
            <a:p>
              <a:endParaRPr lang="en-US" dirty="0"/>
            </a:p>
          </p:txBody>
        </p:sp>
        <p:sp>
          <p:nvSpPr>
            <p:cNvPr id="70" name="Freeform 284"/>
            <p:cNvSpPr>
              <a:spLocks/>
            </p:cNvSpPr>
            <p:nvPr/>
          </p:nvSpPr>
          <p:spPr bwMode="auto">
            <a:xfrm>
              <a:off x="2554288" y="2671762"/>
              <a:ext cx="1790700" cy="217488"/>
            </a:xfrm>
            <a:custGeom>
              <a:avLst/>
              <a:gdLst/>
              <a:ahLst/>
              <a:cxnLst>
                <a:cxn ang="0">
                  <a:pos x="0" y="25"/>
                </a:cxn>
                <a:cxn ang="0">
                  <a:pos x="41" y="24"/>
                </a:cxn>
                <a:cxn ang="0">
                  <a:pos x="91" y="14"/>
                </a:cxn>
                <a:cxn ang="0">
                  <a:pos x="148" y="4"/>
                </a:cxn>
                <a:cxn ang="0">
                  <a:pos x="202" y="0"/>
                </a:cxn>
                <a:cxn ang="0">
                  <a:pos x="270" y="0"/>
                </a:cxn>
                <a:cxn ang="0">
                  <a:pos x="370" y="9"/>
                </a:cxn>
                <a:cxn ang="0">
                  <a:pos x="488" y="27"/>
                </a:cxn>
                <a:cxn ang="0">
                  <a:pos x="648" y="51"/>
                </a:cxn>
                <a:cxn ang="0">
                  <a:pos x="808" y="76"/>
                </a:cxn>
                <a:cxn ang="0">
                  <a:pos x="968" y="103"/>
                </a:cxn>
                <a:cxn ang="0">
                  <a:pos x="1127" y="136"/>
                </a:cxn>
              </a:cxnLst>
              <a:rect l="0" t="0" r="r" b="b"/>
              <a:pathLst>
                <a:path w="1128" h="137">
                  <a:moveTo>
                    <a:pt x="0" y="25"/>
                  </a:moveTo>
                  <a:lnTo>
                    <a:pt x="41" y="24"/>
                  </a:lnTo>
                  <a:lnTo>
                    <a:pt x="91" y="14"/>
                  </a:lnTo>
                  <a:lnTo>
                    <a:pt x="148" y="4"/>
                  </a:lnTo>
                  <a:lnTo>
                    <a:pt x="202" y="0"/>
                  </a:lnTo>
                  <a:lnTo>
                    <a:pt x="270" y="0"/>
                  </a:lnTo>
                  <a:lnTo>
                    <a:pt x="370" y="9"/>
                  </a:lnTo>
                  <a:lnTo>
                    <a:pt x="488" y="27"/>
                  </a:lnTo>
                  <a:lnTo>
                    <a:pt x="648" y="51"/>
                  </a:lnTo>
                  <a:lnTo>
                    <a:pt x="808" y="76"/>
                  </a:lnTo>
                  <a:lnTo>
                    <a:pt x="968" y="103"/>
                  </a:lnTo>
                  <a:lnTo>
                    <a:pt x="1127" y="136"/>
                  </a:lnTo>
                </a:path>
              </a:pathLst>
            </a:custGeom>
            <a:noFill/>
            <a:ln w="12700" cap="rnd" cmpd="sng">
              <a:solidFill>
                <a:srgbClr val="000101"/>
              </a:solidFill>
              <a:prstDash val="solid"/>
              <a:round/>
              <a:headEnd type="none" w="sm" len="sm"/>
              <a:tailEnd type="none" w="sm" len="sm"/>
            </a:ln>
            <a:effectLst/>
          </p:spPr>
          <p:txBody>
            <a:bodyPr/>
            <a:lstStyle/>
            <a:p>
              <a:endParaRPr lang="en-US" dirty="0"/>
            </a:p>
          </p:txBody>
        </p:sp>
        <p:sp>
          <p:nvSpPr>
            <p:cNvPr id="71" name="Freeform 285"/>
            <p:cNvSpPr>
              <a:spLocks/>
            </p:cNvSpPr>
            <p:nvPr/>
          </p:nvSpPr>
          <p:spPr bwMode="auto">
            <a:xfrm>
              <a:off x="2554288" y="2527300"/>
              <a:ext cx="125413" cy="33338"/>
            </a:xfrm>
            <a:custGeom>
              <a:avLst/>
              <a:gdLst/>
              <a:ahLst/>
              <a:cxnLst>
                <a:cxn ang="0">
                  <a:pos x="0" y="20"/>
                </a:cxn>
                <a:cxn ang="0">
                  <a:pos x="19" y="20"/>
                </a:cxn>
                <a:cxn ang="0">
                  <a:pos x="38" y="15"/>
                </a:cxn>
                <a:cxn ang="0">
                  <a:pos x="59" y="11"/>
                </a:cxn>
                <a:cxn ang="0">
                  <a:pos x="78" y="0"/>
                </a:cxn>
              </a:cxnLst>
              <a:rect l="0" t="0" r="r" b="b"/>
              <a:pathLst>
                <a:path w="79" h="21">
                  <a:moveTo>
                    <a:pt x="0" y="20"/>
                  </a:moveTo>
                  <a:lnTo>
                    <a:pt x="19" y="20"/>
                  </a:lnTo>
                  <a:lnTo>
                    <a:pt x="38" y="15"/>
                  </a:lnTo>
                  <a:lnTo>
                    <a:pt x="59" y="11"/>
                  </a:lnTo>
                  <a:lnTo>
                    <a:pt x="78" y="0"/>
                  </a:lnTo>
                </a:path>
              </a:pathLst>
            </a:custGeom>
            <a:noFill/>
            <a:ln w="12700" cap="rnd" cmpd="sng">
              <a:solidFill>
                <a:srgbClr val="000101"/>
              </a:solidFill>
              <a:prstDash val="solid"/>
              <a:round/>
              <a:headEnd type="none" w="sm" len="sm"/>
              <a:tailEnd type="none" w="sm" len="sm"/>
            </a:ln>
            <a:effectLst/>
          </p:spPr>
          <p:txBody>
            <a:bodyPr/>
            <a:lstStyle/>
            <a:p>
              <a:endParaRPr lang="en-US" dirty="0"/>
            </a:p>
          </p:txBody>
        </p:sp>
        <p:sp>
          <p:nvSpPr>
            <p:cNvPr id="72" name="Freeform 286"/>
            <p:cNvSpPr>
              <a:spLocks/>
            </p:cNvSpPr>
            <p:nvPr/>
          </p:nvSpPr>
          <p:spPr bwMode="auto">
            <a:xfrm>
              <a:off x="4206875" y="2724150"/>
              <a:ext cx="138113" cy="50800"/>
            </a:xfrm>
            <a:custGeom>
              <a:avLst/>
              <a:gdLst/>
              <a:ahLst/>
              <a:cxnLst>
                <a:cxn ang="0">
                  <a:pos x="0" y="0"/>
                </a:cxn>
                <a:cxn ang="0">
                  <a:pos x="38" y="13"/>
                </a:cxn>
                <a:cxn ang="0">
                  <a:pos x="67" y="24"/>
                </a:cxn>
                <a:cxn ang="0">
                  <a:pos x="86" y="31"/>
                </a:cxn>
              </a:cxnLst>
              <a:rect l="0" t="0" r="r" b="b"/>
              <a:pathLst>
                <a:path w="87" h="32">
                  <a:moveTo>
                    <a:pt x="0" y="0"/>
                  </a:moveTo>
                  <a:lnTo>
                    <a:pt x="38" y="13"/>
                  </a:lnTo>
                  <a:lnTo>
                    <a:pt x="67" y="24"/>
                  </a:lnTo>
                  <a:lnTo>
                    <a:pt x="86" y="31"/>
                  </a:lnTo>
                </a:path>
              </a:pathLst>
            </a:custGeom>
            <a:noFill/>
            <a:ln w="12700" cap="rnd" cmpd="sng">
              <a:solidFill>
                <a:srgbClr val="000101"/>
              </a:solidFill>
              <a:prstDash val="solid"/>
              <a:round/>
              <a:headEnd type="none" w="sm" len="sm"/>
              <a:tailEnd type="none" w="sm" len="sm"/>
            </a:ln>
            <a:effectLst/>
          </p:spPr>
          <p:txBody>
            <a:bodyPr/>
            <a:lstStyle/>
            <a:p>
              <a:endParaRPr lang="en-US" dirty="0"/>
            </a:p>
          </p:txBody>
        </p:sp>
        <p:sp>
          <p:nvSpPr>
            <p:cNvPr id="73" name="Line 287"/>
            <p:cNvSpPr>
              <a:spLocks noChangeShapeType="1"/>
            </p:cNvSpPr>
            <p:nvPr/>
          </p:nvSpPr>
          <p:spPr bwMode="auto">
            <a:xfrm>
              <a:off x="2554288" y="1598612"/>
              <a:ext cx="1787525" cy="0"/>
            </a:xfrm>
            <a:prstGeom prst="line">
              <a:avLst/>
            </a:prstGeom>
            <a:noFill/>
            <a:ln w="12700">
              <a:solidFill>
                <a:srgbClr val="000101"/>
              </a:solidFill>
              <a:round/>
              <a:headEnd type="none" w="sm" len="sm"/>
              <a:tailEnd type="none" w="sm" len="sm"/>
            </a:ln>
            <a:effectLst/>
          </p:spPr>
          <p:txBody>
            <a:bodyPr wrap="none" anchor="ctr"/>
            <a:lstStyle/>
            <a:p>
              <a:endParaRPr lang="en-US" dirty="0"/>
            </a:p>
          </p:txBody>
        </p:sp>
        <p:sp>
          <p:nvSpPr>
            <p:cNvPr id="74" name="Line 288"/>
            <p:cNvSpPr>
              <a:spLocks noChangeShapeType="1"/>
            </p:cNvSpPr>
            <p:nvPr/>
          </p:nvSpPr>
          <p:spPr bwMode="auto">
            <a:xfrm>
              <a:off x="2554288" y="3327400"/>
              <a:ext cx="1787525" cy="0"/>
            </a:xfrm>
            <a:prstGeom prst="line">
              <a:avLst/>
            </a:prstGeom>
            <a:noFill/>
            <a:ln w="12700">
              <a:solidFill>
                <a:srgbClr val="000101"/>
              </a:solidFill>
              <a:round/>
              <a:headEnd type="none" w="sm" len="sm"/>
              <a:tailEnd type="none" w="sm" len="sm"/>
            </a:ln>
            <a:effectLst/>
          </p:spPr>
          <p:txBody>
            <a:bodyPr wrap="none" anchor="ctr"/>
            <a:lstStyle/>
            <a:p>
              <a:endParaRPr lang="en-US" dirty="0"/>
            </a:p>
          </p:txBody>
        </p:sp>
        <p:sp>
          <p:nvSpPr>
            <p:cNvPr id="75" name="Freeform 289"/>
            <p:cNvSpPr>
              <a:spLocks/>
            </p:cNvSpPr>
            <p:nvPr/>
          </p:nvSpPr>
          <p:spPr bwMode="auto">
            <a:xfrm>
              <a:off x="2554288" y="2838450"/>
              <a:ext cx="1787525" cy="157163"/>
            </a:xfrm>
            <a:custGeom>
              <a:avLst/>
              <a:gdLst/>
              <a:ahLst/>
              <a:cxnLst>
                <a:cxn ang="0">
                  <a:pos x="0" y="20"/>
                </a:cxn>
                <a:cxn ang="0">
                  <a:pos x="41" y="20"/>
                </a:cxn>
                <a:cxn ang="0">
                  <a:pos x="91" y="12"/>
                </a:cxn>
                <a:cxn ang="0">
                  <a:pos x="147" y="6"/>
                </a:cxn>
                <a:cxn ang="0">
                  <a:pos x="203" y="0"/>
                </a:cxn>
                <a:cxn ang="0">
                  <a:pos x="270" y="0"/>
                </a:cxn>
                <a:cxn ang="0">
                  <a:pos x="371" y="9"/>
                </a:cxn>
                <a:cxn ang="0">
                  <a:pos x="488" y="28"/>
                </a:cxn>
                <a:cxn ang="0">
                  <a:pos x="650" y="49"/>
                </a:cxn>
                <a:cxn ang="0">
                  <a:pos x="811" y="69"/>
                </a:cxn>
                <a:cxn ang="0">
                  <a:pos x="968" y="88"/>
                </a:cxn>
                <a:cxn ang="0">
                  <a:pos x="1125" y="98"/>
                </a:cxn>
              </a:cxnLst>
              <a:rect l="0" t="0" r="r" b="b"/>
              <a:pathLst>
                <a:path w="1126" h="99">
                  <a:moveTo>
                    <a:pt x="0" y="20"/>
                  </a:moveTo>
                  <a:lnTo>
                    <a:pt x="41" y="20"/>
                  </a:lnTo>
                  <a:lnTo>
                    <a:pt x="91" y="12"/>
                  </a:lnTo>
                  <a:lnTo>
                    <a:pt x="147" y="6"/>
                  </a:lnTo>
                  <a:lnTo>
                    <a:pt x="203" y="0"/>
                  </a:lnTo>
                  <a:lnTo>
                    <a:pt x="270" y="0"/>
                  </a:lnTo>
                  <a:lnTo>
                    <a:pt x="371" y="9"/>
                  </a:lnTo>
                  <a:lnTo>
                    <a:pt x="488" y="28"/>
                  </a:lnTo>
                  <a:lnTo>
                    <a:pt x="650" y="49"/>
                  </a:lnTo>
                  <a:lnTo>
                    <a:pt x="811" y="69"/>
                  </a:lnTo>
                  <a:lnTo>
                    <a:pt x="968" y="88"/>
                  </a:lnTo>
                  <a:lnTo>
                    <a:pt x="1125" y="98"/>
                  </a:lnTo>
                </a:path>
              </a:pathLst>
            </a:custGeom>
            <a:noFill/>
            <a:ln w="12700" cap="rnd" cmpd="sng">
              <a:solidFill>
                <a:srgbClr val="000101"/>
              </a:solidFill>
              <a:prstDash val="solid"/>
              <a:round/>
              <a:headEnd type="none" w="sm" len="sm"/>
              <a:tailEnd type="none" w="sm" len="sm"/>
            </a:ln>
            <a:effectLst/>
          </p:spPr>
          <p:txBody>
            <a:bodyPr/>
            <a:lstStyle/>
            <a:p>
              <a:endParaRPr lang="en-US" dirty="0"/>
            </a:p>
          </p:txBody>
        </p:sp>
        <p:sp>
          <p:nvSpPr>
            <p:cNvPr id="76" name="Freeform 290"/>
            <p:cNvSpPr>
              <a:spLocks/>
            </p:cNvSpPr>
            <p:nvPr/>
          </p:nvSpPr>
          <p:spPr bwMode="auto">
            <a:xfrm>
              <a:off x="2554288" y="3024187"/>
              <a:ext cx="1789113" cy="80963"/>
            </a:xfrm>
            <a:custGeom>
              <a:avLst/>
              <a:gdLst/>
              <a:ahLst/>
              <a:cxnLst>
                <a:cxn ang="0">
                  <a:pos x="0" y="3"/>
                </a:cxn>
                <a:cxn ang="0">
                  <a:pos x="40" y="4"/>
                </a:cxn>
                <a:cxn ang="0">
                  <a:pos x="91" y="4"/>
                </a:cxn>
                <a:cxn ang="0">
                  <a:pos x="148" y="0"/>
                </a:cxn>
                <a:cxn ang="0">
                  <a:pos x="202" y="0"/>
                </a:cxn>
                <a:cxn ang="0">
                  <a:pos x="270" y="1"/>
                </a:cxn>
                <a:cxn ang="0">
                  <a:pos x="368" y="4"/>
                </a:cxn>
                <a:cxn ang="0">
                  <a:pos x="485" y="14"/>
                </a:cxn>
                <a:cxn ang="0">
                  <a:pos x="648" y="28"/>
                </a:cxn>
                <a:cxn ang="0">
                  <a:pos x="804" y="39"/>
                </a:cxn>
                <a:cxn ang="0">
                  <a:pos x="972" y="46"/>
                </a:cxn>
                <a:cxn ang="0">
                  <a:pos x="1126" y="50"/>
                </a:cxn>
              </a:cxnLst>
              <a:rect l="0" t="0" r="r" b="b"/>
              <a:pathLst>
                <a:path w="1127" h="51">
                  <a:moveTo>
                    <a:pt x="0" y="3"/>
                  </a:moveTo>
                  <a:lnTo>
                    <a:pt x="40" y="4"/>
                  </a:lnTo>
                  <a:lnTo>
                    <a:pt x="91" y="4"/>
                  </a:lnTo>
                  <a:lnTo>
                    <a:pt x="148" y="0"/>
                  </a:lnTo>
                  <a:lnTo>
                    <a:pt x="202" y="0"/>
                  </a:lnTo>
                  <a:lnTo>
                    <a:pt x="270" y="1"/>
                  </a:lnTo>
                  <a:lnTo>
                    <a:pt x="368" y="4"/>
                  </a:lnTo>
                  <a:lnTo>
                    <a:pt x="485" y="14"/>
                  </a:lnTo>
                  <a:lnTo>
                    <a:pt x="648" y="28"/>
                  </a:lnTo>
                  <a:lnTo>
                    <a:pt x="804" y="39"/>
                  </a:lnTo>
                  <a:lnTo>
                    <a:pt x="972" y="46"/>
                  </a:lnTo>
                  <a:lnTo>
                    <a:pt x="1126" y="50"/>
                  </a:lnTo>
                </a:path>
              </a:pathLst>
            </a:custGeom>
            <a:noFill/>
            <a:ln w="12700" cap="rnd" cmpd="sng">
              <a:solidFill>
                <a:srgbClr val="000101"/>
              </a:solidFill>
              <a:prstDash val="solid"/>
              <a:round/>
              <a:headEnd type="none" w="sm" len="sm"/>
              <a:tailEnd type="none" w="sm" len="sm"/>
            </a:ln>
            <a:effectLst/>
          </p:spPr>
          <p:txBody>
            <a:bodyPr/>
            <a:lstStyle/>
            <a:p>
              <a:endParaRPr lang="en-US" dirty="0"/>
            </a:p>
          </p:txBody>
        </p:sp>
        <p:sp>
          <p:nvSpPr>
            <p:cNvPr id="77" name="Freeform 291"/>
            <p:cNvSpPr>
              <a:spLocks/>
            </p:cNvSpPr>
            <p:nvPr/>
          </p:nvSpPr>
          <p:spPr bwMode="auto">
            <a:xfrm>
              <a:off x="2554288" y="3184525"/>
              <a:ext cx="1787525" cy="41275"/>
            </a:xfrm>
            <a:custGeom>
              <a:avLst/>
              <a:gdLst/>
              <a:ahLst/>
              <a:cxnLst>
                <a:cxn ang="0">
                  <a:pos x="0" y="3"/>
                </a:cxn>
                <a:cxn ang="0">
                  <a:pos x="41" y="3"/>
                </a:cxn>
                <a:cxn ang="0">
                  <a:pos x="90" y="0"/>
                </a:cxn>
                <a:cxn ang="0">
                  <a:pos x="149" y="0"/>
                </a:cxn>
                <a:cxn ang="0">
                  <a:pos x="200" y="0"/>
                </a:cxn>
                <a:cxn ang="0">
                  <a:pos x="266" y="0"/>
                </a:cxn>
                <a:cxn ang="0">
                  <a:pos x="367" y="1"/>
                </a:cxn>
                <a:cxn ang="0">
                  <a:pos x="493" y="7"/>
                </a:cxn>
                <a:cxn ang="0">
                  <a:pos x="636" y="14"/>
                </a:cxn>
                <a:cxn ang="0">
                  <a:pos x="807" y="18"/>
                </a:cxn>
                <a:cxn ang="0">
                  <a:pos x="970" y="21"/>
                </a:cxn>
                <a:cxn ang="0">
                  <a:pos x="1125" y="25"/>
                </a:cxn>
              </a:cxnLst>
              <a:rect l="0" t="0" r="r" b="b"/>
              <a:pathLst>
                <a:path w="1126" h="26">
                  <a:moveTo>
                    <a:pt x="0" y="3"/>
                  </a:moveTo>
                  <a:lnTo>
                    <a:pt x="41" y="3"/>
                  </a:lnTo>
                  <a:lnTo>
                    <a:pt x="90" y="0"/>
                  </a:lnTo>
                  <a:lnTo>
                    <a:pt x="149" y="0"/>
                  </a:lnTo>
                  <a:lnTo>
                    <a:pt x="200" y="0"/>
                  </a:lnTo>
                  <a:lnTo>
                    <a:pt x="266" y="0"/>
                  </a:lnTo>
                  <a:lnTo>
                    <a:pt x="367" y="1"/>
                  </a:lnTo>
                  <a:lnTo>
                    <a:pt x="493" y="7"/>
                  </a:lnTo>
                  <a:lnTo>
                    <a:pt x="636" y="14"/>
                  </a:lnTo>
                  <a:lnTo>
                    <a:pt x="807" y="18"/>
                  </a:lnTo>
                  <a:lnTo>
                    <a:pt x="970" y="21"/>
                  </a:lnTo>
                  <a:lnTo>
                    <a:pt x="1125" y="25"/>
                  </a:lnTo>
                </a:path>
              </a:pathLst>
            </a:custGeom>
            <a:noFill/>
            <a:ln w="12700" cap="rnd" cmpd="sng">
              <a:solidFill>
                <a:srgbClr val="000101"/>
              </a:solidFill>
              <a:prstDash val="solid"/>
              <a:round/>
              <a:headEnd type="none" w="sm" len="sm"/>
              <a:tailEnd type="none" w="sm" len="sm"/>
            </a:ln>
            <a:effectLst/>
          </p:spPr>
          <p:txBody>
            <a:bodyPr/>
            <a:lstStyle/>
            <a:p>
              <a:endParaRPr lang="en-US" dirty="0"/>
            </a:p>
          </p:txBody>
        </p:sp>
        <p:pic>
          <p:nvPicPr>
            <p:cNvPr id="78" name="Picture 304"/>
            <p:cNvPicPr>
              <a:picLocks noChangeAspect="1" noChangeArrowheads="1"/>
            </p:cNvPicPr>
            <p:nvPr/>
          </p:nvPicPr>
          <p:blipFill>
            <a:blip r:embed="rId4" cstate="print"/>
            <a:srcRect/>
            <a:stretch>
              <a:fillRect/>
            </a:stretch>
          </p:blipFill>
          <p:spPr bwMode="auto">
            <a:xfrm>
              <a:off x="2971800" y="3781428"/>
              <a:ext cx="2895600" cy="1054100"/>
            </a:xfrm>
            <a:prstGeom prst="rect">
              <a:avLst/>
            </a:prstGeom>
            <a:noFill/>
            <a:ln w="12700" cap="flat" cmpd="sng">
              <a:noFill/>
              <a:prstDash val="solid"/>
              <a:miter lim="800000"/>
              <a:headEnd type="none" w="sm" len="sm"/>
              <a:tailEnd type="none" w="sm" len="sm"/>
            </a:ln>
            <a:effectLst/>
          </p:spPr>
        </p:pic>
      </p:grpSp>
      <p:sp>
        <p:nvSpPr>
          <p:cNvPr id="93" name="Title 1"/>
          <p:cNvSpPr txBox="1">
            <a:spLocks/>
          </p:cNvSpPr>
          <p:nvPr/>
        </p:nvSpPr>
        <p:spPr>
          <a:xfrm>
            <a:off x="3429000" y="0"/>
            <a:ext cx="5715000" cy="685800"/>
          </a:xfrm>
          <a:prstGeom prst="rect">
            <a:avLst/>
          </a:prstGeom>
          <a:solidFill>
            <a:schemeClr val="bg1">
              <a:lumMod val="50000"/>
            </a:schemeClr>
          </a:solidFill>
          <a:ln>
            <a:solidFill>
              <a:schemeClr val="bg1">
                <a:lumMod val="50000"/>
              </a:schemeClr>
            </a:solidFill>
          </a:ln>
        </p:spPr>
        <p:txBody>
          <a:bodyPr lIns="91428" tIns="45714" rIns="91428" bIns="45714" anchor="ctr">
            <a:normAutofit/>
          </a:bodyPr>
          <a:lstStyle/>
          <a:p>
            <a:pPr algn="ctr" fontAlgn="auto">
              <a:spcAft>
                <a:spcPts val="0"/>
              </a:spcAft>
              <a:defRPr/>
            </a:pPr>
            <a:endParaRPr lang="en-US" sz="2400" b="1" i="1" dirty="0">
              <a:solidFill>
                <a:srgbClr val="FFFFFF"/>
              </a:solidFill>
              <a:latin typeface="Arial" pitchFamily="34" charset="0"/>
              <a:ea typeface="+mj-ea"/>
              <a:cs typeface="+mj-cs"/>
            </a:endParaRPr>
          </a:p>
        </p:txBody>
      </p:sp>
      <p:sp>
        <p:nvSpPr>
          <p:cNvPr id="8" name="Title 1"/>
          <p:cNvSpPr txBox="1">
            <a:spLocks/>
          </p:cNvSpPr>
          <p:nvPr/>
        </p:nvSpPr>
        <p:spPr>
          <a:xfrm>
            <a:off x="3429000" y="28700"/>
            <a:ext cx="5715000" cy="685800"/>
          </a:xfrm>
          <a:prstGeom prst="rect">
            <a:avLst/>
          </a:prstGeom>
          <a:noFill/>
          <a:ln>
            <a:noFill/>
          </a:ln>
        </p:spPr>
        <p:txBody>
          <a:bodyPr vert="horz" lIns="91428" tIns="45714" rIns="91428" bIns="45714"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a:noFill/>
              </a:ln>
              <a:solidFill>
                <a:schemeClr val="bg1"/>
              </a:solidFill>
              <a:effectLst/>
              <a:uLnTx/>
              <a:uFillTx/>
              <a:latin typeface="Arial" pitchFamily="34" charset="0"/>
              <a:ea typeface="+mj-ea"/>
              <a:cs typeface="+mj-cs"/>
            </a:endParaRPr>
          </a:p>
        </p:txBody>
      </p:sp>
      <p:sp>
        <p:nvSpPr>
          <p:cNvPr id="94" name="Rectangle 93"/>
          <p:cNvSpPr/>
          <p:nvPr/>
        </p:nvSpPr>
        <p:spPr>
          <a:xfrm>
            <a:off x="1143000" y="4114800"/>
            <a:ext cx="8001000" cy="2985433"/>
          </a:xfrm>
          <a:prstGeom prst="rect">
            <a:avLst/>
          </a:prstGeom>
        </p:spPr>
        <p:txBody>
          <a:bodyPr wrap="square">
            <a:spAutoFit/>
          </a:bodyPr>
          <a:lstStyle/>
          <a:p>
            <a:r>
              <a:rPr lang="en-US" sz="2800" b="1" dirty="0" smtClean="0">
                <a:solidFill>
                  <a:schemeClr val="tx1">
                    <a:lumMod val="75000"/>
                    <a:lumOff val="25000"/>
                  </a:schemeClr>
                </a:solidFill>
              </a:rPr>
              <a:t>A Nod in the Right Direction?</a:t>
            </a:r>
          </a:p>
          <a:p>
            <a:r>
              <a:rPr lang="en-US" sz="2800" b="1" dirty="0" smtClean="0">
                <a:solidFill>
                  <a:schemeClr val="tx1">
                    <a:lumMod val="75000"/>
                    <a:lumOff val="25000"/>
                  </a:schemeClr>
                </a:solidFill>
              </a:rPr>
              <a:t>Designing a Study to Assess Teacher Ability to Interpret Student Comprehension from Nonverbal Communication</a:t>
            </a:r>
          </a:p>
          <a:p>
            <a:r>
              <a:rPr lang="en-US" sz="1600" b="1" dirty="0" smtClean="0">
                <a:solidFill>
                  <a:schemeClr val="tx1">
                    <a:lumMod val="75000"/>
                    <a:lumOff val="25000"/>
                  </a:schemeClr>
                </a:solidFill>
              </a:rPr>
              <a:t>Dr. Brock E. Barry, PE</a:t>
            </a:r>
          </a:p>
          <a:p>
            <a:r>
              <a:rPr lang="en-US" sz="1600" b="1" dirty="0" smtClean="0">
                <a:solidFill>
                  <a:schemeClr val="tx1">
                    <a:lumMod val="75000"/>
                    <a:lumOff val="25000"/>
                  </a:schemeClr>
                </a:solidFill>
              </a:rPr>
              <a:t>MAJ Daniel J. Fox</a:t>
            </a:r>
          </a:p>
          <a:p>
            <a:r>
              <a:rPr lang="en-US" sz="1600" b="1" dirty="0" smtClean="0">
                <a:solidFill>
                  <a:schemeClr val="tx1">
                    <a:lumMod val="75000"/>
                    <a:lumOff val="25000"/>
                  </a:schemeClr>
                </a:solidFill>
              </a:rPr>
              <a:t>2LT Robert M. </a:t>
            </a:r>
            <a:r>
              <a:rPr lang="en-US" sz="1600" b="1" dirty="0" err="1" smtClean="0">
                <a:solidFill>
                  <a:schemeClr val="tx1">
                    <a:lumMod val="75000"/>
                    <a:lumOff val="25000"/>
                  </a:schemeClr>
                </a:solidFill>
              </a:rPr>
              <a:t>Wendel</a:t>
            </a:r>
            <a:endParaRPr lang="en-US" sz="1600" b="1" dirty="0" smtClean="0">
              <a:solidFill>
                <a:schemeClr val="tx1">
                  <a:lumMod val="75000"/>
                  <a:lumOff val="25000"/>
                </a:schemeClr>
              </a:solidFill>
            </a:endParaRPr>
          </a:p>
          <a:p>
            <a:endParaRPr lang="en-US" sz="2800" b="1"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715000" cy="685800"/>
          </a:xfrm>
        </p:spPr>
        <p:txBody>
          <a:bodyPr>
            <a:normAutofit/>
          </a:body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p>
            <a:pPr>
              <a:defRPr/>
            </a:pPr>
            <a:fld id="{1F1EED76-749B-426B-89D2-E94D37A32218}" type="slidenum">
              <a:rPr lang="en-US" smtClean="0"/>
              <a:pPr>
                <a:defRPr/>
              </a:pPr>
              <a:t>10</a:t>
            </a:fld>
            <a:endParaRPr lang="en-US" dirty="0"/>
          </a:p>
        </p:txBody>
      </p:sp>
      <p:pic>
        <p:nvPicPr>
          <p:cNvPr id="2050" name="Picture 2" descr="X:\ADMIN\Photos\2010\09 - September\PT-Dr. Barry - Hot Dogs\TWV-CME-print- 21.jpg"/>
          <p:cNvPicPr>
            <a:picLocks noChangeAspect="1" noChangeArrowheads="1"/>
          </p:cNvPicPr>
          <p:nvPr/>
        </p:nvPicPr>
        <p:blipFill>
          <a:blip r:embed="rId2" cstate="print">
            <a:grayscl/>
          </a:blip>
          <a:srcRect r="12323" b="20736"/>
          <a:stretch>
            <a:fillRect/>
          </a:stretch>
        </p:blipFill>
        <p:spPr bwMode="auto">
          <a:xfrm>
            <a:off x="2362200" y="990600"/>
            <a:ext cx="4006728" cy="54359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715000" cy="685800"/>
          </a:xfrm>
        </p:spPr>
        <p:txBody>
          <a:bodyPr>
            <a:normAutofit/>
          </a:bodyPr>
          <a:lstStyle/>
          <a:p>
            <a:r>
              <a:rPr lang="en-US" dirty="0" smtClean="0"/>
              <a:t>Introduction</a:t>
            </a:r>
            <a:endParaRPr lang="en-US" dirty="0"/>
          </a:p>
        </p:txBody>
      </p:sp>
      <p:sp>
        <p:nvSpPr>
          <p:cNvPr id="4" name="Slide Number Placeholder 3"/>
          <p:cNvSpPr>
            <a:spLocks noGrp="1"/>
          </p:cNvSpPr>
          <p:nvPr>
            <p:ph type="sldNum" sz="quarter" idx="11"/>
          </p:nvPr>
        </p:nvSpPr>
        <p:spPr/>
        <p:txBody>
          <a:bodyPr/>
          <a:lstStyle/>
          <a:p>
            <a:pPr>
              <a:defRPr/>
            </a:pPr>
            <a:fld id="{1F1EED76-749B-426B-89D2-E94D37A32218}" type="slidenum">
              <a:rPr lang="en-US" smtClean="0"/>
              <a:pPr>
                <a:defRPr/>
              </a:pPr>
              <a:t>2</a:t>
            </a:fld>
            <a:endParaRPr lang="en-US" dirty="0"/>
          </a:p>
        </p:txBody>
      </p:sp>
      <p:sp>
        <p:nvSpPr>
          <p:cNvPr id="8" name="TextBox 7"/>
          <p:cNvSpPr txBox="1"/>
          <p:nvPr/>
        </p:nvSpPr>
        <p:spPr>
          <a:xfrm>
            <a:off x="533400" y="3810000"/>
            <a:ext cx="8229600" cy="2077492"/>
          </a:xfrm>
          <a:prstGeom prst="rect">
            <a:avLst/>
          </a:prstGeom>
          <a:noFill/>
        </p:spPr>
        <p:txBody>
          <a:bodyPr wrap="square" rtlCol="0">
            <a:spAutoFit/>
          </a:bodyPr>
          <a:lstStyle/>
          <a:p>
            <a:pPr marL="0" lvl="1">
              <a:spcAft>
                <a:spcPts val="600"/>
              </a:spcAft>
            </a:pPr>
            <a:r>
              <a:rPr lang="en-US" sz="2800" dirty="0" smtClean="0"/>
              <a:t>“</a:t>
            </a:r>
            <a:r>
              <a:rPr lang="en-US" sz="2800" dirty="0" smtClean="0"/>
              <a:t>A </a:t>
            </a:r>
            <a:r>
              <a:rPr lang="en-US" sz="2800" b="1" dirty="0" smtClean="0"/>
              <a:t>process</a:t>
            </a:r>
            <a:r>
              <a:rPr lang="en-US" sz="2800" dirty="0" smtClean="0"/>
              <a:t> by which information is </a:t>
            </a:r>
            <a:r>
              <a:rPr lang="en-US" sz="2800" b="1" dirty="0" smtClean="0"/>
              <a:t>exchanged</a:t>
            </a:r>
            <a:r>
              <a:rPr lang="en-US" sz="2800" dirty="0" smtClean="0"/>
              <a:t> between individuals through a common system of symbols, signs, or behavior</a:t>
            </a:r>
            <a:r>
              <a:rPr lang="en-US" sz="2800" dirty="0" smtClean="0"/>
              <a:t>.”</a:t>
            </a:r>
          </a:p>
          <a:p>
            <a:pPr marL="0" lvl="1">
              <a:spcAft>
                <a:spcPts val="600"/>
              </a:spcAft>
            </a:pPr>
            <a:r>
              <a:rPr lang="en-US" sz="2000" dirty="0" smtClean="0"/>
              <a:t>- </a:t>
            </a:r>
            <a:r>
              <a:rPr lang="en-US" sz="2000" dirty="0" smtClean="0"/>
              <a:t>Hartley, G., &amp; </a:t>
            </a:r>
            <a:r>
              <a:rPr lang="en-US" sz="2000" dirty="0" err="1" smtClean="0"/>
              <a:t>Karinch</a:t>
            </a:r>
            <a:r>
              <a:rPr lang="en-US" sz="2000" dirty="0" smtClean="0"/>
              <a:t>, </a:t>
            </a:r>
            <a:r>
              <a:rPr lang="en-US" sz="2000" dirty="0" smtClean="0"/>
              <a:t>M</a:t>
            </a:r>
            <a:r>
              <a:rPr lang="en-US" sz="2000" dirty="0" smtClean="0"/>
              <a:t>,</a:t>
            </a:r>
            <a:r>
              <a:rPr lang="en-US" sz="2000" dirty="0" smtClean="0"/>
              <a:t> </a:t>
            </a:r>
            <a:r>
              <a:rPr lang="en-US" sz="2000" i="1" dirty="0" smtClean="0"/>
              <a:t>I can read you like a </a:t>
            </a:r>
            <a:r>
              <a:rPr lang="en-US" sz="2000" i="1" dirty="0" smtClean="0"/>
              <a:t>book</a:t>
            </a:r>
            <a:r>
              <a:rPr lang="en-US" sz="2000" dirty="0" smtClean="0"/>
              <a:t>,</a:t>
            </a:r>
            <a:r>
              <a:rPr lang="en-US" sz="2000" dirty="0" smtClean="0"/>
              <a:t> Career Press (2007). </a:t>
            </a:r>
            <a:endParaRPr lang="en-US" sz="2000" dirty="0" smtClean="0"/>
          </a:p>
        </p:txBody>
      </p:sp>
      <p:pic>
        <p:nvPicPr>
          <p:cNvPr id="1028" name="Picture 4" descr="C:\Users\daniel.fox\Documents\NVC\ASEE\teacher olemiss.jpg"/>
          <p:cNvPicPr>
            <a:picLocks noChangeAspect="1" noChangeArrowheads="1"/>
          </p:cNvPicPr>
          <p:nvPr/>
        </p:nvPicPr>
        <p:blipFill>
          <a:blip r:embed="rId3" cstate="print"/>
          <a:stretch>
            <a:fillRect/>
          </a:stretch>
        </p:blipFill>
        <p:spPr bwMode="auto">
          <a:xfrm>
            <a:off x="271695" y="990600"/>
            <a:ext cx="3995505" cy="2667000"/>
          </a:xfrm>
          <a:prstGeom prst="rect">
            <a:avLst/>
          </a:prstGeom>
          <a:noFill/>
          <a:scene3d>
            <a:camera prst="orthographicFront">
              <a:rot lat="0" lon="0" rev="0"/>
            </a:camera>
            <a:lightRig rig="threePt" dir="t"/>
          </a:scene3d>
        </p:spPr>
      </p:pic>
      <p:pic>
        <p:nvPicPr>
          <p:cNvPr id="1029" name="Picture 5" descr="C:\Users\daniel.fox\Documents\NVC\ASEE\collegestudentsinclass.jpg"/>
          <p:cNvPicPr>
            <a:picLocks noChangeAspect="1" noChangeArrowheads="1"/>
          </p:cNvPicPr>
          <p:nvPr/>
        </p:nvPicPr>
        <p:blipFill>
          <a:blip r:embed="rId4" cstate="print"/>
          <a:srcRect/>
          <a:stretch>
            <a:fillRect/>
          </a:stretch>
        </p:blipFill>
        <p:spPr bwMode="auto">
          <a:xfrm>
            <a:off x="4648201" y="990600"/>
            <a:ext cx="4114800" cy="2674620"/>
          </a:xfrm>
          <a:prstGeom prst="rect">
            <a:avLst/>
          </a:prstGeom>
          <a:noFill/>
        </p:spPr>
      </p:pic>
      <p:sp>
        <p:nvSpPr>
          <p:cNvPr id="9" name="TextBox 8"/>
          <p:cNvSpPr txBox="1"/>
          <p:nvPr/>
        </p:nvSpPr>
        <p:spPr>
          <a:xfrm>
            <a:off x="304800" y="5905381"/>
            <a:ext cx="8077200" cy="923330"/>
          </a:xfrm>
          <a:prstGeom prst="rect">
            <a:avLst/>
          </a:prstGeom>
          <a:noFill/>
        </p:spPr>
        <p:txBody>
          <a:bodyPr wrap="square" rtlCol="0">
            <a:spAutoFit/>
          </a:bodyPr>
          <a:lstStyle/>
          <a:p>
            <a:pPr algn="ctr"/>
            <a:r>
              <a:rPr lang="en-US" sz="3600" dirty="0" smtClean="0"/>
              <a:t>93% of communication is </a:t>
            </a:r>
            <a:r>
              <a:rPr lang="en-US" sz="3600" i="1" dirty="0" smtClean="0"/>
              <a:t>non-verbal</a:t>
            </a:r>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715000" cy="685800"/>
          </a:xfrm>
        </p:spPr>
        <p:txBody>
          <a:bodyPr>
            <a:normAutofit/>
          </a:bodyPr>
          <a:lstStyle/>
          <a:p>
            <a:r>
              <a:rPr lang="en-US" dirty="0" smtClean="0"/>
              <a:t>Research Question</a:t>
            </a:r>
            <a:endParaRPr lang="en-US" dirty="0"/>
          </a:p>
        </p:txBody>
      </p:sp>
      <p:sp>
        <p:nvSpPr>
          <p:cNvPr id="4" name="Slide Number Placeholder 3"/>
          <p:cNvSpPr>
            <a:spLocks noGrp="1"/>
          </p:cNvSpPr>
          <p:nvPr>
            <p:ph type="sldNum" sz="quarter" idx="11"/>
          </p:nvPr>
        </p:nvSpPr>
        <p:spPr/>
        <p:txBody>
          <a:bodyPr/>
          <a:lstStyle/>
          <a:p>
            <a:pPr>
              <a:defRPr/>
            </a:pPr>
            <a:fld id="{1F1EED76-749B-426B-89D2-E94D37A32218}" type="slidenum">
              <a:rPr lang="en-US" smtClean="0"/>
              <a:pPr>
                <a:defRPr/>
              </a:pPr>
              <a:t>3</a:t>
            </a:fld>
            <a:endParaRPr lang="en-US" dirty="0"/>
          </a:p>
        </p:txBody>
      </p:sp>
      <p:sp>
        <p:nvSpPr>
          <p:cNvPr id="5" name="TextBox 4"/>
          <p:cNvSpPr txBox="1"/>
          <p:nvPr/>
        </p:nvSpPr>
        <p:spPr>
          <a:xfrm>
            <a:off x="381000" y="1371600"/>
            <a:ext cx="8382000" cy="4216539"/>
          </a:xfrm>
          <a:prstGeom prst="rect">
            <a:avLst/>
          </a:prstGeom>
          <a:noFill/>
        </p:spPr>
        <p:txBody>
          <a:bodyPr wrap="square" rtlCol="0">
            <a:spAutoFit/>
          </a:bodyPr>
          <a:lstStyle/>
          <a:p>
            <a:r>
              <a:rPr lang="en-US" sz="3200" b="1" dirty="0" smtClean="0"/>
              <a:t>Do experienced teachers assess student comprehension through nonverbal communication more accurately than less experienced teachers?</a:t>
            </a:r>
          </a:p>
          <a:p>
            <a:endParaRPr lang="en-US" sz="2800" dirty="0" smtClean="0"/>
          </a:p>
          <a:p>
            <a:pPr algn="ctr"/>
            <a:r>
              <a:rPr lang="en-US" sz="2800" dirty="0" smtClean="0"/>
              <a:t>***PILOT TEST***</a:t>
            </a:r>
          </a:p>
          <a:p>
            <a:endParaRPr lang="en-US" sz="2800" dirty="0" smtClean="0"/>
          </a:p>
          <a:p>
            <a:r>
              <a:rPr lang="en-US" sz="2800" dirty="0" smtClean="0"/>
              <a:t>The pilot program informed the performance of a more extensive research study </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F1EED76-749B-426B-89D2-E94D37A32218}" type="slidenum">
              <a:rPr lang="en-US" smtClean="0"/>
              <a:pPr>
                <a:defRPr/>
              </a:pPr>
              <a:t>4</a:t>
            </a:fld>
            <a:endParaRPr lang="en-US" dirty="0"/>
          </a:p>
        </p:txBody>
      </p:sp>
      <p:sp>
        <p:nvSpPr>
          <p:cNvPr id="2" name="Title 1"/>
          <p:cNvSpPr>
            <a:spLocks noGrp="1"/>
          </p:cNvSpPr>
          <p:nvPr>
            <p:ph type="title" idx="4294967295"/>
          </p:nvPr>
        </p:nvSpPr>
        <p:spPr>
          <a:xfrm>
            <a:off x="3429000" y="0"/>
            <a:ext cx="5715000" cy="685800"/>
          </a:xfrm>
        </p:spPr>
        <p:txBody>
          <a:bodyPr>
            <a:normAutofit/>
          </a:bodyPr>
          <a:lstStyle/>
          <a:p>
            <a:r>
              <a:rPr lang="en-US" dirty="0" smtClean="0"/>
              <a:t>Literature Review</a:t>
            </a:r>
            <a:endParaRPr lang="en-US" dirty="0"/>
          </a:p>
        </p:txBody>
      </p:sp>
      <p:sp>
        <p:nvSpPr>
          <p:cNvPr id="7" name="TextBox 6"/>
          <p:cNvSpPr txBox="1"/>
          <p:nvPr/>
        </p:nvSpPr>
        <p:spPr>
          <a:xfrm>
            <a:off x="381000" y="824091"/>
            <a:ext cx="8458200" cy="954107"/>
          </a:xfrm>
          <a:prstGeom prst="rect">
            <a:avLst/>
          </a:prstGeom>
          <a:noFill/>
        </p:spPr>
        <p:txBody>
          <a:bodyPr wrap="square" rtlCol="0">
            <a:spAutoFit/>
          </a:bodyPr>
          <a:lstStyle/>
          <a:p>
            <a:pPr algn="ctr"/>
            <a:r>
              <a:rPr lang="en-US" sz="2800" dirty="0" smtClean="0"/>
              <a:t>Content specific to decoding student generated cues is scarce</a:t>
            </a:r>
            <a:endParaRPr lang="en-US" sz="2400" dirty="0"/>
          </a:p>
        </p:txBody>
      </p:sp>
      <p:sp>
        <p:nvSpPr>
          <p:cNvPr id="6" name="TextBox 5"/>
          <p:cNvSpPr txBox="1"/>
          <p:nvPr/>
        </p:nvSpPr>
        <p:spPr>
          <a:xfrm>
            <a:off x="304800" y="1752600"/>
            <a:ext cx="5486400" cy="3847207"/>
          </a:xfrm>
          <a:prstGeom prst="rect">
            <a:avLst/>
          </a:prstGeom>
          <a:noFill/>
        </p:spPr>
        <p:txBody>
          <a:bodyPr wrap="square" rtlCol="0">
            <a:spAutoFit/>
          </a:bodyPr>
          <a:lstStyle/>
          <a:p>
            <a:r>
              <a:rPr lang="en-US" sz="2800" dirty="0" smtClean="0"/>
              <a:t>Previous Study:  </a:t>
            </a:r>
          </a:p>
          <a:p>
            <a:pPr lvl="1"/>
            <a:r>
              <a:rPr lang="en-US" sz="2400" dirty="0" smtClean="0"/>
              <a:t>Webb, J. M., Diana, E. M., </a:t>
            </a:r>
            <a:r>
              <a:rPr lang="en-US" sz="2400" dirty="0" err="1" smtClean="0"/>
              <a:t>Luft</a:t>
            </a:r>
            <a:r>
              <a:rPr lang="en-US" sz="2400" dirty="0" smtClean="0"/>
              <a:t>, P., Brooks, E. W., &amp; Brennan, E. L. (1997). </a:t>
            </a:r>
            <a:r>
              <a:rPr lang="en-US" sz="2400" b="1" dirty="0" smtClean="0"/>
              <a:t>Influence of pedagogical expertise and feedback on assessing student comprehension from nonverbal behavior. </a:t>
            </a:r>
            <a:r>
              <a:rPr lang="en-US" sz="2400" dirty="0" smtClean="0"/>
              <a:t>The Journal of Educational Research, 91(2), 89-97. </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5791200" y="1828800"/>
            <a:ext cx="3078414" cy="3657600"/>
          </a:xfrm>
          <a:prstGeom prst="rect">
            <a:avLst/>
          </a:prstGeom>
          <a:noFill/>
          <a:ln w="9525">
            <a:noFill/>
            <a:miter lim="800000"/>
            <a:headEnd/>
            <a:tailEnd/>
          </a:ln>
        </p:spPr>
      </p:pic>
      <p:sp>
        <p:nvSpPr>
          <p:cNvPr id="8" name="TextBox 7"/>
          <p:cNvSpPr txBox="1"/>
          <p:nvPr/>
        </p:nvSpPr>
        <p:spPr>
          <a:xfrm>
            <a:off x="381000" y="5562600"/>
            <a:ext cx="8077200" cy="1538883"/>
          </a:xfrm>
          <a:prstGeom prst="rect">
            <a:avLst/>
          </a:prstGeom>
          <a:noFill/>
        </p:spPr>
        <p:txBody>
          <a:bodyPr wrap="square" rtlCol="0">
            <a:spAutoFit/>
          </a:bodyPr>
          <a:lstStyle/>
          <a:p>
            <a:r>
              <a:rPr lang="en-US" sz="2800" dirty="0" smtClean="0"/>
              <a:t>Teachers Benefit from nonverbal training!</a:t>
            </a:r>
          </a:p>
          <a:p>
            <a:pPr lvl="1"/>
            <a:r>
              <a:rPr lang="en-US" sz="2400" dirty="0" err="1" smtClean="0"/>
              <a:t>Jecker</a:t>
            </a:r>
            <a:r>
              <a:rPr lang="en-US" sz="2400" dirty="0" smtClean="0"/>
              <a:t> found that 6-8 hours of training on nonverbal cues showed a 7% increase in assessment accuracy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715000" cy="685800"/>
          </a:xfrm>
        </p:spPr>
        <p:txBody>
          <a:bodyPr>
            <a:normAutofit/>
          </a:bodyPr>
          <a:lstStyle/>
          <a:p>
            <a:r>
              <a:rPr lang="en-US" dirty="0" smtClean="0"/>
              <a:t>Methods</a:t>
            </a:r>
            <a:endParaRPr lang="en-US" dirty="0"/>
          </a:p>
        </p:txBody>
      </p:sp>
      <p:sp>
        <p:nvSpPr>
          <p:cNvPr id="4" name="Slide Number Placeholder 3"/>
          <p:cNvSpPr>
            <a:spLocks noGrp="1"/>
          </p:cNvSpPr>
          <p:nvPr>
            <p:ph type="sldNum" sz="quarter" idx="11"/>
          </p:nvPr>
        </p:nvSpPr>
        <p:spPr/>
        <p:txBody>
          <a:bodyPr/>
          <a:lstStyle/>
          <a:p>
            <a:pPr>
              <a:defRPr/>
            </a:pPr>
            <a:fld id="{1F1EED76-749B-426B-89D2-E94D37A32218}" type="slidenum">
              <a:rPr lang="en-US" smtClean="0"/>
              <a:pPr>
                <a:defRPr/>
              </a:pPr>
              <a:t>5</a:t>
            </a:fld>
            <a:endParaRPr lang="en-US" dirty="0"/>
          </a:p>
        </p:txBody>
      </p:sp>
      <p:sp>
        <p:nvSpPr>
          <p:cNvPr id="5" name="TextBox 4"/>
          <p:cNvSpPr txBox="1"/>
          <p:nvPr/>
        </p:nvSpPr>
        <p:spPr>
          <a:xfrm>
            <a:off x="304800" y="838200"/>
            <a:ext cx="8458200" cy="5909310"/>
          </a:xfrm>
          <a:prstGeom prst="rect">
            <a:avLst/>
          </a:prstGeom>
          <a:noFill/>
        </p:spPr>
        <p:txBody>
          <a:bodyPr wrap="square" rtlCol="0">
            <a:spAutoFit/>
          </a:bodyPr>
          <a:lstStyle/>
          <a:p>
            <a:pPr algn="ctr"/>
            <a:r>
              <a:rPr lang="en-US" b="1" dirty="0" smtClean="0"/>
              <a:t>***Pilot Study***</a:t>
            </a:r>
          </a:p>
          <a:p>
            <a:endParaRPr lang="en-US" b="1" dirty="0" smtClean="0"/>
          </a:p>
          <a:p>
            <a:r>
              <a:rPr lang="en-US" b="1" dirty="0" smtClean="0"/>
              <a:t>Participants:  </a:t>
            </a:r>
            <a:r>
              <a:rPr lang="en-US" dirty="0" smtClean="0"/>
              <a:t>6 total: (4 Male, 2 Female), (1 Novice, 5 Experienced</a:t>
            </a:r>
            <a:r>
              <a:rPr lang="en-US" dirty="0" smtClean="0"/>
              <a:t>), </a:t>
            </a:r>
          </a:p>
          <a:p>
            <a:r>
              <a:rPr lang="en-US" dirty="0" smtClean="0"/>
              <a:t>(</a:t>
            </a:r>
            <a:r>
              <a:rPr lang="en-US" dirty="0" smtClean="0"/>
              <a:t>4 Engineering focused, 2 Education focuses), (1 Hispanic, 1 Asian, 4 Caucasian)</a:t>
            </a:r>
          </a:p>
          <a:p>
            <a:endParaRPr lang="en-US" b="1" dirty="0" smtClean="0"/>
          </a:p>
          <a:p>
            <a:r>
              <a:rPr lang="en-US" b="1" dirty="0" smtClean="0"/>
              <a:t>Procedure:</a:t>
            </a:r>
          </a:p>
          <a:p>
            <a:pPr marL="342900" indent="-342900">
              <a:buAutoNum type="arabicParenR"/>
            </a:pPr>
            <a:r>
              <a:rPr lang="en-US" dirty="0" smtClean="0"/>
              <a:t>Watch video clip</a:t>
            </a:r>
          </a:p>
          <a:p>
            <a:pPr marL="342900" indent="-342900"/>
            <a:endParaRPr lang="en-US" dirty="0" smtClean="0"/>
          </a:p>
          <a:p>
            <a:pPr marL="342900" indent="-342900"/>
            <a:r>
              <a:rPr lang="en-US" dirty="0" smtClean="0"/>
              <a:t>2)   Assess whether the</a:t>
            </a:r>
          </a:p>
          <a:p>
            <a:pPr marL="342900"/>
            <a:r>
              <a:rPr lang="en-US" dirty="0" smtClean="0"/>
              <a:t>Student is confident or not</a:t>
            </a:r>
          </a:p>
          <a:p>
            <a:pPr marL="342900" indent="-342900"/>
            <a:endParaRPr lang="en-US" dirty="0" smtClean="0"/>
          </a:p>
          <a:p>
            <a:pPr marL="342900" indent="-342900">
              <a:buAutoNum type="arabicParenR" startAt="3"/>
            </a:pPr>
            <a:r>
              <a:rPr lang="en-US" dirty="0" smtClean="0"/>
              <a:t>Provide self-confidence</a:t>
            </a:r>
          </a:p>
          <a:p>
            <a:pPr marL="342900"/>
            <a:r>
              <a:rPr lang="en-US" dirty="0" smtClean="0"/>
              <a:t> of assessment</a:t>
            </a:r>
          </a:p>
          <a:p>
            <a:r>
              <a:rPr lang="en-US" dirty="0" smtClean="0"/>
              <a:t> </a:t>
            </a:r>
          </a:p>
          <a:p>
            <a:endParaRPr lang="en-US" dirty="0" smtClean="0"/>
          </a:p>
          <a:p>
            <a:endParaRPr lang="en-US" dirty="0" smtClean="0"/>
          </a:p>
          <a:p>
            <a:pPr marL="342900" indent="-342900">
              <a:buAutoNum type="arabicParenR" startAt="4"/>
            </a:pPr>
            <a:r>
              <a:rPr lang="en-US" dirty="0" smtClean="0"/>
              <a:t>Interview with researcher to described the specific student behaviors which influenced their determination of the student’s confidence</a:t>
            </a:r>
          </a:p>
          <a:p>
            <a:pPr marL="342900" indent="-342900">
              <a:buAutoNum type="arabicParenR" startAt="4"/>
            </a:pPr>
            <a:endParaRPr lang="en-US" dirty="0" smtClean="0"/>
          </a:p>
          <a:p>
            <a:r>
              <a:rPr lang="en-US" dirty="0" smtClean="0"/>
              <a:t>5)  Provide teaching demographic</a:t>
            </a:r>
          </a:p>
          <a:p>
            <a:endParaRPr lang="en-US" dirty="0" smtClean="0"/>
          </a:p>
        </p:txBody>
      </p:sp>
      <p:pic>
        <p:nvPicPr>
          <p:cNvPr id="3074" name="Picture 2" descr="C:\Users\daniel.fox\Documents\NVC\ASEE\Cadet 1 Pic 4.JPG"/>
          <p:cNvPicPr>
            <a:picLocks noChangeAspect="1" noChangeArrowheads="1"/>
          </p:cNvPicPr>
          <p:nvPr/>
        </p:nvPicPr>
        <p:blipFill>
          <a:blip r:embed="rId3" cstate="print"/>
          <a:srcRect/>
          <a:stretch>
            <a:fillRect/>
          </a:stretch>
        </p:blipFill>
        <p:spPr bwMode="auto">
          <a:xfrm>
            <a:off x="3552824" y="2063301"/>
            <a:ext cx="2619376" cy="3042099"/>
          </a:xfrm>
          <a:prstGeom prst="rect">
            <a:avLst/>
          </a:prstGeom>
          <a:noFill/>
        </p:spPr>
      </p:pic>
      <p:pic>
        <p:nvPicPr>
          <p:cNvPr id="3075" name="Picture 3" descr="C:\Users\daniel.fox\Documents\NVC\ASEE\Cadet 3 Pic 5.JPG"/>
          <p:cNvPicPr>
            <a:picLocks noChangeAspect="1" noChangeArrowheads="1"/>
          </p:cNvPicPr>
          <p:nvPr/>
        </p:nvPicPr>
        <p:blipFill>
          <a:blip r:embed="rId4" cstate="print"/>
          <a:srcRect/>
          <a:stretch>
            <a:fillRect/>
          </a:stretch>
        </p:blipFill>
        <p:spPr bwMode="auto">
          <a:xfrm>
            <a:off x="6400800" y="2103955"/>
            <a:ext cx="2590800" cy="300144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715000" cy="685800"/>
          </a:xfrm>
        </p:spPr>
        <p:txBody>
          <a:bodyPr>
            <a:normAutofit/>
          </a:bodyPr>
          <a:lstStyle/>
          <a:p>
            <a:r>
              <a:rPr lang="en-US" dirty="0" smtClean="0"/>
              <a:t>Results</a:t>
            </a:r>
            <a:endParaRPr lang="en-US" dirty="0"/>
          </a:p>
        </p:txBody>
      </p:sp>
      <p:pic>
        <p:nvPicPr>
          <p:cNvPr id="1026" name="Picture 2"/>
          <p:cNvPicPr>
            <a:picLocks noChangeAspect="1" noChangeArrowheads="1"/>
          </p:cNvPicPr>
          <p:nvPr/>
        </p:nvPicPr>
        <p:blipFill>
          <a:blip r:embed="rId3" cstate="print"/>
          <a:stretch>
            <a:fillRect/>
          </a:stretch>
        </p:blipFill>
        <p:spPr bwMode="auto">
          <a:xfrm>
            <a:off x="1533102" y="847725"/>
            <a:ext cx="6182571"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1"/>
          </p:nvPr>
        </p:nvSpPr>
        <p:spPr/>
        <p:txBody>
          <a:bodyPr/>
          <a:lstStyle/>
          <a:p>
            <a:pPr>
              <a:defRPr/>
            </a:pPr>
            <a:fld id="{1F1EED76-749B-426B-89D2-E94D37A32218}" type="slidenum">
              <a:rPr lang="en-US" smtClean="0"/>
              <a:pPr>
                <a:defRPr/>
              </a:pPr>
              <a:t>7</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 y="1447800"/>
            <a:ext cx="8686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Slide Number Placeholder 3"/>
          <p:cNvSpPr>
            <a:spLocks noGrp="1"/>
          </p:cNvSpPr>
          <p:nvPr>
            <p:ph type="sldNum" sz="quarter" idx="11"/>
          </p:nvPr>
        </p:nvSpPr>
        <p:spPr/>
        <p:txBody>
          <a:bodyPr/>
          <a:lstStyle/>
          <a:p>
            <a:pPr>
              <a:defRPr/>
            </a:pPr>
            <a:fld id="{1F1EED76-749B-426B-89D2-E94D37A32218}" type="slidenum">
              <a:rPr lang="en-US" smtClean="0"/>
              <a:pPr>
                <a:defRPr/>
              </a:pPr>
              <a:t>8</a:t>
            </a:fld>
            <a:endParaRPr lang="en-US" dirty="0"/>
          </a:p>
        </p:txBody>
      </p:sp>
      <p:sp>
        <p:nvSpPr>
          <p:cNvPr id="5" name="TextBox 4"/>
          <p:cNvSpPr txBox="1"/>
          <p:nvPr/>
        </p:nvSpPr>
        <p:spPr>
          <a:xfrm>
            <a:off x="304800" y="838200"/>
            <a:ext cx="8839200" cy="4524315"/>
          </a:xfrm>
          <a:prstGeom prst="rect">
            <a:avLst/>
          </a:prstGeom>
          <a:noFill/>
        </p:spPr>
        <p:txBody>
          <a:bodyPr wrap="square" rtlCol="0">
            <a:spAutoFit/>
          </a:bodyPr>
          <a:lstStyle/>
          <a:p>
            <a:r>
              <a:rPr lang="en-US" dirty="0" smtClean="0"/>
              <a:t>***PILOT TEST*** therefore no statistical analysis was performed</a:t>
            </a:r>
          </a:p>
          <a:p>
            <a:endParaRPr lang="en-US" dirty="0" smtClean="0"/>
          </a:p>
          <a:p>
            <a:r>
              <a:rPr lang="en-US" dirty="0" smtClean="0"/>
              <a:t>Participant feedback influenced selection and duration of video clips</a:t>
            </a:r>
          </a:p>
          <a:p>
            <a:r>
              <a:rPr lang="en-US" dirty="0" smtClean="0"/>
              <a:t>	-  Crop videos to remove neighbor students/professor</a:t>
            </a:r>
          </a:p>
          <a:p>
            <a:r>
              <a:rPr lang="en-US" dirty="0" smtClean="0"/>
              <a:t>	-  Video files must be compatible with Apple &amp; Microsoft systems</a:t>
            </a:r>
          </a:p>
          <a:p>
            <a:r>
              <a:rPr lang="en-US" dirty="0" smtClean="0"/>
              <a:t>	-  Reduce video duration and focus on frequent student behaviors</a:t>
            </a:r>
          </a:p>
          <a:p>
            <a:r>
              <a:rPr lang="en-US" dirty="0" smtClean="0"/>
              <a:t>	-  Culture Matters</a:t>
            </a:r>
          </a:p>
          <a:p>
            <a:endParaRPr lang="en-US" dirty="0" smtClean="0"/>
          </a:p>
          <a:p>
            <a:r>
              <a:rPr lang="en-US" dirty="0" smtClean="0"/>
              <a:t>Full Experiment</a:t>
            </a:r>
          </a:p>
          <a:p>
            <a:r>
              <a:rPr lang="en-US" dirty="0" smtClean="0"/>
              <a:t>	-  Uses an online survey</a:t>
            </a:r>
          </a:p>
          <a:p>
            <a:r>
              <a:rPr lang="en-US" dirty="0" smtClean="0"/>
              <a:t>	-  8 videos (no audio)</a:t>
            </a:r>
          </a:p>
          <a:p>
            <a:r>
              <a:rPr lang="en-US" dirty="0" smtClean="0"/>
              <a:t>	-  Focus on: </a:t>
            </a:r>
          </a:p>
          <a:p>
            <a:r>
              <a:rPr lang="en-US" dirty="0" smtClean="0"/>
              <a:t>		1) Assessment of student confidence</a:t>
            </a:r>
          </a:p>
          <a:p>
            <a:r>
              <a:rPr lang="en-US" dirty="0" smtClean="0"/>
              <a:t>		2) Participant confidence</a:t>
            </a:r>
          </a:p>
          <a:p>
            <a:r>
              <a:rPr lang="en-US" dirty="0" smtClean="0"/>
              <a:t>		3) Free text to capture observed behavior</a:t>
            </a:r>
          </a:p>
          <a:p>
            <a:r>
              <a:rPr lang="en-US" dirty="0" smtClean="0"/>
              <a:t>	-  Desired Population size of </a:t>
            </a:r>
            <a:r>
              <a:rPr lang="en-US" b="1" dirty="0" smtClean="0"/>
              <a:t>137 participants </a:t>
            </a:r>
            <a:r>
              <a:rPr lang="en-US" dirty="0" smtClean="0"/>
              <a:t>to </a:t>
            </a:r>
            <a:r>
              <a:rPr lang="en-US" smtClean="0"/>
              <a:t>achieve </a:t>
            </a:r>
            <a:r>
              <a:rPr lang="en-US" smtClean="0"/>
              <a:t>a </a:t>
            </a:r>
            <a:r>
              <a:rPr lang="en-US" dirty="0" smtClean="0"/>
              <a:t>25% effect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715000" cy="685800"/>
          </a:xfrm>
        </p:spPr>
        <p:txBody>
          <a:bodyPr>
            <a:normAutofit/>
          </a:bodyPr>
          <a:lstStyle/>
          <a:p>
            <a:r>
              <a:rPr lang="en-US" dirty="0" smtClean="0"/>
              <a:t>Future Studies</a:t>
            </a:r>
            <a:endParaRPr lang="en-US" dirty="0"/>
          </a:p>
        </p:txBody>
      </p:sp>
      <p:sp>
        <p:nvSpPr>
          <p:cNvPr id="4" name="Slide Number Placeholder 3"/>
          <p:cNvSpPr>
            <a:spLocks noGrp="1"/>
          </p:cNvSpPr>
          <p:nvPr>
            <p:ph type="sldNum" sz="quarter" idx="11"/>
          </p:nvPr>
        </p:nvSpPr>
        <p:spPr/>
        <p:txBody>
          <a:bodyPr/>
          <a:lstStyle/>
          <a:p>
            <a:pPr>
              <a:defRPr/>
            </a:pPr>
            <a:fld id="{1F1EED76-749B-426B-89D2-E94D37A32218}" type="slidenum">
              <a:rPr lang="en-US" smtClean="0"/>
              <a:pPr>
                <a:defRPr/>
              </a:pPr>
              <a:t>9</a:t>
            </a:fld>
            <a:endParaRPr lang="en-US" dirty="0"/>
          </a:p>
        </p:txBody>
      </p:sp>
      <p:sp>
        <p:nvSpPr>
          <p:cNvPr id="5" name="TextBox 4"/>
          <p:cNvSpPr txBox="1"/>
          <p:nvPr/>
        </p:nvSpPr>
        <p:spPr>
          <a:xfrm>
            <a:off x="381000" y="1371600"/>
            <a:ext cx="8382000" cy="4893647"/>
          </a:xfrm>
          <a:prstGeom prst="rect">
            <a:avLst/>
          </a:prstGeom>
          <a:noFill/>
        </p:spPr>
        <p:txBody>
          <a:bodyPr wrap="square" rtlCol="0">
            <a:spAutoFit/>
          </a:bodyPr>
          <a:lstStyle/>
          <a:p>
            <a:pPr lvl="0"/>
            <a:r>
              <a:rPr lang="en-US" sz="2400" dirty="0" smtClean="0"/>
              <a:t>The results from this survey will help our research team understand teacher perception of student nonverbal communication and aid in the development of training which will improve communication in the classroom.</a:t>
            </a:r>
          </a:p>
          <a:p>
            <a:pPr lvl="0"/>
            <a:endParaRPr lang="en-US" sz="2400" dirty="0" smtClean="0"/>
          </a:p>
          <a:p>
            <a:pPr lvl="0"/>
            <a:r>
              <a:rPr lang="en-US" sz="2400" dirty="0" smtClean="0">
                <a:hlinkClick r:id="rId2"/>
              </a:rPr>
              <a:t>https://www.surveymonkey.com/s/6ZDQ5JV</a:t>
            </a:r>
            <a:endParaRPr lang="en-US" sz="2400" dirty="0" smtClean="0"/>
          </a:p>
          <a:p>
            <a:pPr lvl="0"/>
            <a:endParaRPr lang="en-US" sz="2400" dirty="0" smtClean="0"/>
          </a:p>
          <a:p>
            <a:pPr lvl="0"/>
            <a:endParaRPr lang="en-US" sz="2400" dirty="0" smtClean="0"/>
          </a:p>
          <a:p>
            <a:pPr lvl="0"/>
            <a:r>
              <a:rPr lang="en-US" sz="2400" dirty="0" smtClean="0"/>
              <a:t>Please consider sharing with a colleague….or challenge them to correctly identify when a student is confident!</a:t>
            </a:r>
          </a:p>
          <a:p>
            <a:pPr lvl="0"/>
            <a:endParaRPr lang="en-US" sz="2400" dirty="0" smtClean="0"/>
          </a:p>
          <a:p>
            <a:pPr lvl="0"/>
            <a:endParaRPr lang="en-US" sz="2400" dirty="0" smtClean="0"/>
          </a:p>
          <a:p>
            <a:pPr>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est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250F60025FE84581E6650AB686A793" ma:contentTypeVersion="0" ma:contentTypeDescription="Create a new document." ma:contentTypeScope="" ma:versionID="6d44ef259ba1ed269e6ec8f309595ad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F404E24-905C-45D0-AD93-82C29B5CD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96CDF05-72D3-4FBF-ADC4-C07B090E3B34}">
  <ds:schemaRefs>
    <ds:schemaRef ds:uri="http://schemas.microsoft.com/sharepoint/v3/contenttype/forms"/>
  </ds:schemaRefs>
</ds:datastoreItem>
</file>

<file path=customXml/itemProps3.xml><?xml version="1.0" encoding="utf-8"?>
<ds:datastoreItem xmlns:ds="http://schemas.openxmlformats.org/officeDocument/2006/customXml" ds:itemID="{654DED8E-690A-4195-8561-3C72E3949420}">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Westpoint</Template>
  <TotalTime>8942</TotalTime>
  <Words>407</Words>
  <Application>Microsoft Office PowerPoint</Application>
  <PresentationFormat>On-screen Show (4:3)</PresentationFormat>
  <Paragraphs>88</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Westpoint</vt:lpstr>
      <vt:lpstr>Slide 1</vt:lpstr>
      <vt:lpstr>Introduction</vt:lpstr>
      <vt:lpstr>Research Question</vt:lpstr>
      <vt:lpstr>Literature Review</vt:lpstr>
      <vt:lpstr>Methods</vt:lpstr>
      <vt:lpstr>Results</vt:lpstr>
      <vt:lpstr>Results</vt:lpstr>
      <vt:lpstr>Discussion</vt:lpstr>
      <vt:lpstr>Future Studies</vt:lpstr>
      <vt:lpstr>Questions?</vt:lpstr>
    </vt:vector>
  </TitlesOfParts>
  <Company>USMA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ASEE BOK2</dc:title>
  <dc:creator>Scott Katalenich</dc:creator>
  <cp:lastModifiedBy>daniel.fox</cp:lastModifiedBy>
  <cp:revision>617</cp:revision>
  <dcterms:created xsi:type="dcterms:W3CDTF">2012-01-05T04:25:15Z</dcterms:created>
  <dcterms:modified xsi:type="dcterms:W3CDTF">2015-06-10T13:51:06Z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0x010100F5250F60025FE84581E6650AB686A793</vt:lpwstr>
  </property>
</Properties>
</file>