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9" r:id="rId4"/>
    <p:sldId id="263" r:id="rId5"/>
    <p:sldId id="258" r:id="rId6"/>
    <p:sldId id="267" r:id="rId7"/>
    <p:sldId id="257" r:id="rId8"/>
    <p:sldId id="266" r:id="rId9"/>
    <p:sldId id="261" r:id="rId10"/>
    <p:sldId id="264" r:id="rId11"/>
    <p:sldId id="265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1"/>
    <p:restoredTop sz="94669"/>
  </p:normalViewPr>
  <p:slideViewPr>
    <p:cSldViewPr snapToGrid="0" snapToObjects="1">
      <p:cViewPr>
        <p:scale>
          <a:sx n="62" d="100"/>
          <a:sy n="62" d="100"/>
        </p:scale>
        <p:origin x="91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AE9E4-E2FB-8A4B-B1D7-0486A0484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CDE6B-5782-6541-AF55-004F765FA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AAF2-7EF4-2340-8278-2E798EBE6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0E60C-41F8-C54D-8FD5-1E21A727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684B6-60F5-0A4F-AF13-1189F8CF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3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C2A6-2AE4-AA44-9872-F11A8433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99A54-A753-DB45-A29C-5DF64B48E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7C03F-83AF-9948-930C-884AC080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23EA-E4E6-0D4B-8A34-70C1F37C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B9311-E195-6C46-A12F-B959E6D4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5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6F1CD1-2318-3E49-A703-4A193E6DC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68D4F-7F16-9748-B294-6B59F7AD5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0174A-6CD8-1A46-9FC5-F74D6E2F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C6693-5403-744D-B1FA-5608FEC7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3FCF7-4CB8-A747-86A1-693599A9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0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42D5-30CC-5640-8493-E9C256F8C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633E-9EB3-204F-851B-4A26E093E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C138D-F38E-0C4B-9587-59ED7065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ECD63-B324-E848-ACB5-10EB829C7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A4C7-B5B5-6D47-985F-F0F362BE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09F73-79EF-074A-BFCF-D03E1569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BC35D-E194-B04E-9102-EA1893E66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EE913-EE1D-E948-9F58-1AA80037C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5B8EA-819E-474E-81E0-3280A2AA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A6A51-DB9E-9F4D-9E78-FD36A9D7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0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0528-B037-D94F-8904-12D78FF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9337A-8035-0A4A-893E-9E143659C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6D532-A4C4-1543-B701-2EBD3089E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784FC-F94D-6945-A8EC-848A2C06C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4B60A-96F2-6B4F-97E8-3BACADD6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7D22-A748-B74B-8E73-8B8CB252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5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2ADA5-5351-654D-9FF4-BE57A735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0C487-5031-384D-9DC9-CD8EC943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8D963-CCA2-0447-874B-7CE6606ED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6543F-0A04-CF4A-AE6C-DED19801C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2A2A2-E06B-F544-B565-86255A101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9C14B-C257-9749-9E80-2B9BB497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D9BE9-6F99-1E4A-B421-93F16F3C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FE11D-8AEF-BF4A-80FA-25A2CAA1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2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F4B2-1643-614D-93FB-2AB29B509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0C1D7-A1C6-BD43-937A-DA4E44D9F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019DB-777C-9C40-8FE5-D591A3BD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8ACC8-4A48-6343-89B4-745B95FC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3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8C63FE-1C56-2047-A564-73A8DDD0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7F8EC-2844-6646-ADDF-E325B21D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00157-C930-B849-A55B-4A544848F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5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DEDE-B3B1-0A47-AF95-C1391ED5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581E5-7B96-4246-AD0D-68FDC90D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9FE1A-B107-5A46-8CE0-4C30B687E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1CBEE-875F-444D-BBB7-1C6324261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7E93F-2651-FB42-B663-8AACBFE2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65A29-564D-F648-9AE5-36054EFDC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7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B27F-690D-0C4D-8BD4-1A1E69E9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0895E-BA69-9741-B875-36CE9555C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FA258-1CF0-EF44-B201-E19D6B7D5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6F71A-F1F1-4D4D-BA8E-E818E5EC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7C9C3-AAD1-CC41-B02D-48541D90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A912B-91F3-2A4F-9585-4D37A534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64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D9DEB-1656-4C4E-A605-80E047AE1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20283-F7C7-F04A-88C2-73C929652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DCDFE-5194-3242-8171-1FB1B3327E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D8020-D2B9-2B4D-87AB-34B02F13F5F9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A9698-0BAF-B84C-A5AB-2945556A7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0988B-806A-C249-B145-1E25ED236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4F87F-13FF-8348-914D-615CBC8F2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6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539556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35795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B1AA-DA85-0A47-BF6B-FA6F65430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23" y="4816485"/>
            <a:ext cx="11139854" cy="9304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Welcome</a:t>
            </a:r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 Judge Clint Rucker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E7565-439C-5B42-AC14-85F2F5DE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513665"/>
            <a:ext cx="11496821" cy="158576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46932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68601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74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suit, indoor, business&#10;&#10;Description automatically generated">
            <a:extLst>
              <a:ext uri="{FF2B5EF4-FFF2-40B4-BE49-F238E27FC236}">
                <a16:creationId xmlns:a16="http://schemas.microsoft.com/office/drawing/2014/main" id="{A4772BE2-CBB6-5643-B781-456299104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6E56BB-C8E6-4F70-B8BF-921C4912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97716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643316-AB20-4DD1-8578-B5D7F033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61952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9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CB198-8A3F-7049-80DB-601A0B2E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913" y="3278805"/>
            <a:ext cx="6172200" cy="1828800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Judge Rucker </a:t>
            </a:r>
            <a:br>
              <a:rPr lang="en-US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(and Jack McCoy)</a:t>
            </a:r>
          </a:p>
        </p:txBody>
      </p:sp>
      <p:pic>
        <p:nvPicPr>
          <p:cNvPr id="5" name="Content Placeholder 4" descr="A person sitting in a chair with a dog&#10;&#10;Description automatically generated with medium confidence">
            <a:extLst>
              <a:ext uri="{FF2B5EF4-FFF2-40B4-BE49-F238E27FC236}">
                <a16:creationId xmlns:a16="http://schemas.microsoft.com/office/drawing/2014/main" id="{33F4700D-F0E2-8F42-BB52-BBA18EE3E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31" r="1564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03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4AB6A-D56C-1049-968A-8234DCBC4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39" y="365124"/>
            <a:ext cx="6935247" cy="18288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Professor Gregory Ellison</a:t>
            </a:r>
            <a:br>
              <a:rPr lang="en-US" sz="4800" dirty="0">
                <a:latin typeface="Garamond" panose="02020404030301010803" pitchFamily="18" charset="0"/>
              </a:rPr>
            </a:br>
            <a:r>
              <a:rPr lang="en-US" dirty="0">
                <a:latin typeface="Garamond" panose="02020404030301010803" pitchFamily="18" charset="0"/>
              </a:rPr>
              <a:t>“Fearless Dialogues”</a:t>
            </a:r>
            <a:endParaRPr lang="en-US" sz="4800" dirty="0">
              <a:latin typeface="Garamond" panose="02020404030301010803" pitchFamily="18" charset="0"/>
            </a:endParaRPr>
          </a:p>
        </p:txBody>
      </p:sp>
      <p:pic>
        <p:nvPicPr>
          <p:cNvPr id="9" name="Content Placeholder 8" descr="A person in a uniform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D27A68E5-DDB0-C347-9AEF-E32DFC0F1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3" r="53967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6359189-7CDA-6398-2611-AA6E22E2E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835" y="2999232"/>
            <a:ext cx="7365453" cy="3858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Garamond" panose="02020404030301010803" pitchFamily="18" charset="0"/>
              </a:rPr>
              <a:t>What does it mean to be a problem? </a:t>
            </a:r>
          </a:p>
          <a:p>
            <a:pPr marL="0" indent="0">
              <a:buNone/>
            </a:pPr>
            <a:endParaRPr lang="en-US" sz="36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Garamond" panose="02020404030301010803" pitchFamily="18" charset="0"/>
              </a:rPr>
              <a:t>What does it mean to die a good death? </a:t>
            </a:r>
          </a:p>
        </p:txBody>
      </p:sp>
    </p:spTree>
    <p:extLst>
      <p:ext uri="{BB962C8B-B14F-4D97-AF65-F5344CB8AC3E}">
        <p14:creationId xmlns:p14="http://schemas.microsoft.com/office/powerpoint/2010/main" val="2297288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539556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35795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7B1AA-DA85-0A47-BF6B-FA6F65430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523" y="4816485"/>
            <a:ext cx="11139854" cy="9304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Welcome</a:t>
            </a:r>
            <a:r>
              <a:rPr lang="en-US" sz="5400" b="1" dirty="0">
                <a:solidFill>
                  <a:schemeClr val="bg1"/>
                </a:solidFill>
                <a:latin typeface="Garamond" panose="02020404030301010803" pitchFamily="18" charset="0"/>
              </a:rPr>
              <a:t> Judge Clint Rucker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E7565-439C-5B42-AC14-85F2F5DE4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513665"/>
            <a:ext cx="11496821" cy="1585768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5746932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68601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0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69D9C7C-3626-E84E-9C7D-551E051B12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2230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297371F-554A-9E8B-3896-1C9647BF8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4154" y="2393999"/>
            <a:ext cx="6167846" cy="4235400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4600" dirty="0">
                <a:latin typeface="Garamond" panose="02020404030301010803" pitchFamily="18" charset="0"/>
              </a:rPr>
              <a:t>Oxford College</a:t>
            </a:r>
          </a:p>
          <a:p>
            <a:pPr marL="0" indent="0">
              <a:buNone/>
            </a:pPr>
            <a:r>
              <a:rPr lang="en-US" sz="4600" dirty="0">
                <a:latin typeface="Garamond" panose="02020404030301010803" pitchFamily="18" charset="0"/>
              </a:rPr>
              <a:t>Emory University: Philosophy, Alpha Phi Alpha</a:t>
            </a:r>
          </a:p>
          <a:p>
            <a:pPr marL="0" indent="0">
              <a:buNone/>
            </a:pPr>
            <a:r>
              <a:rPr lang="en-US" sz="4600" dirty="0">
                <a:latin typeface="Garamond" panose="02020404030301010803" pitchFamily="18" charset="0"/>
              </a:rPr>
              <a:t>Texas Southern College of Law</a:t>
            </a: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4500" dirty="0">
                <a:latin typeface="Garamond" panose="02020404030301010803" pitchFamily="18" charset="0"/>
              </a:rPr>
              <a:t>Fulton County DA Office</a:t>
            </a:r>
          </a:p>
          <a:p>
            <a:pPr marL="0" indent="0">
              <a:buNone/>
            </a:pPr>
            <a:endParaRPr lang="en-US" sz="45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4500" dirty="0">
                <a:latin typeface="Garamond" panose="02020404030301010803" pitchFamily="18" charset="0"/>
              </a:rPr>
              <a:t>”Retired” as a Municipal Court Judge</a:t>
            </a:r>
          </a:p>
        </p:txBody>
      </p:sp>
    </p:spTree>
    <p:extLst>
      <p:ext uri="{BB962C8B-B14F-4D97-AF65-F5344CB8AC3E}">
        <p14:creationId xmlns:p14="http://schemas.microsoft.com/office/powerpoint/2010/main" val="52372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9333-8904-764A-8C47-6EC25402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Judge Rucker addressing City Council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erson in a suit and tie speaking to a group of men&#10;&#10;Description automatically generated with low confidence">
            <a:extLst>
              <a:ext uri="{FF2B5EF4-FFF2-40B4-BE49-F238E27FC236}">
                <a16:creationId xmlns:a16="http://schemas.microsoft.com/office/drawing/2014/main" id="{255BEE30-2F1D-3C4F-9A74-EB43EF77F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350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22780-7B15-A24E-8653-DBC5A9C93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783" y="3627263"/>
            <a:ext cx="563621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latin typeface="Garamond" panose="02020404030301010803" pitchFamily="18" charset="0"/>
              </a:rPr>
              <a:t>Judge and Ms. Rucker with Senator Warnock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Content Placeholder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3123C0A-F349-5449-BF4D-4C322B9AE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201" r="-1" b="1961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178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6AA39-518F-0E4F-AE12-9C47F6B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108" y="3760838"/>
            <a:ext cx="5308155" cy="2318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Judge and Ms. Rucker with Ambassador Andrew Young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B9EE191-03B5-0140-AED4-503C458AB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3" r="1274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3322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C165-3FEC-784F-A244-0D28536D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Garamond" panose="02020404030301010803" pitchFamily="18" charset="0"/>
              </a:rPr>
              <a:t>Judge Rucker and Atlanta Mayor Andre Dickens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standing, person, suit&#10;&#10;Description automatically generated">
            <a:extLst>
              <a:ext uri="{FF2B5EF4-FFF2-40B4-BE49-F238E27FC236}">
                <a16:creationId xmlns:a16="http://schemas.microsoft.com/office/drawing/2014/main" id="{F1B4832A-ABE6-A94F-A807-2184243E0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2681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8094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F67E-9DE9-BA46-BB55-E761320B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496" y="3256298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Garamond" panose="02020404030301010803" pitchFamily="18" charset="0"/>
              </a:rPr>
              <a:t>Judge Rucker and Congressman John Lewis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couple of men in suits&#10;&#10;Description automatically generated with low confidence">
            <a:extLst>
              <a:ext uri="{FF2B5EF4-FFF2-40B4-BE49-F238E27FC236}">
                <a16:creationId xmlns:a16="http://schemas.microsoft.com/office/drawing/2014/main" id="{383F0695-6E86-8440-B53C-90CB5DA8B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3316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6309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590B-6D33-0641-9128-F84622F0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>
                <a:latin typeface="Garamond" panose="02020404030301010803" pitchFamily="18" charset="0"/>
              </a:rPr>
              <a:t>Judge and Ms. Rucker with Stacey Abrams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Content Placeholder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026B755-B7DC-3143-8949-F0544D393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70" r="12327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063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BB6A593-92B2-4246-8688-23831AE0C2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2" r="17761" b="9091"/>
          <a:stretch/>
        </p:blipFill>
        <p:spPr>
          <a:xfrm>
            <a:off x="0" y="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5E507-364F-A449-BEAF-5A45EB817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6" y="968305"/>
            <a:ext cx="3796132" cy="1124712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latin typeface="Garamond" panose="02020404030301010803" pitchFamily="18" charset="0"/>
              </a:rPr>
              <a:t>Mr. Rucker in Trial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189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2301</TotalTime>
  <Words>118</Words>
  <Application>Microsoft Macintosh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Garamond</vt:lpstr>
      <vt:lpstr>Office Theme</vt:lpstr>
      <vt:lpstr>Welcome Judge Clint Rucker</vt:lpstr>
      <vt:lpstr>PowerPoint Presentation</vt:lpstr>
      <vt:lpstr>Judge Rucker addressing City Council</vt:lpstr>
      <vt:lpstr>Judge and Ms. Rucker with Senator Warnock</vt:lpstr>
      <vt:lpstr>Judge and Ms. Rucker with Ambassador Andrew Young</vt:lpstr>
      <vt:lpstr>Judge Rucker and Atlanta Mayor Andre Dickens</vt:lpstr>
      <vt:lpstr>Judge Rucker and Congressman John Lewis</vt:lpstr>
      <vt:lpstr>Judge and Ms. Rucker with Stacey Abrams </vt:lpstr>
      <vt:lpstr>Mr. Rucker in Trial </vt:lpstr>
      <vt:lpstr>PowerPoint Presentation</vt:lpstr>
      <vt:lpstr>Judge Rucker  (and Jack McCoy)</vt:lpstr>
      <vt:lpstr>Professor Gregory Ellison “Fearless Dialogues”</vt:lpstr>
      <vt:lpstr>Welcome Judge Clint Rucker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Judge Clint Rucker</dc:title>
  <dc:creator>Sarah Higinbotham</dc:creator>
  <cp:lastModifiedBy>Sarah Higinbotham</cp:lastModifiedBy>
  <cp:revision>6</cp:revision>
  <dcterms:created xsi:type="dcterms:W3CDTF">2022-04-09T21:24:45Z</dcterms:created>
  <dcterms:modified xsi:type="dcterms:W3CDTF">2022-04-14T12:09:07Z</dcterms:modified>
</cp:coreProperties>
</file>