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9" r:id="rId3"/>
    <p:sldId id="262" r:id="rId4"/>
    <p:sldId id="263" r:id="rId5"/>
    <p:sldId id="264" r:id="rId6"/>
    <p:sldId id="266" r:id="rId7"/>
    <p:sldId id="269" r:id="rId8"/>
    <p:sldId id="265" r:id="rId9"/>
    <p:sldId id="277" r:id="rId10"/>
    <p:sldId id="268" r:id="rId11"/>
    <p:sldId id="276" r:id="rId12"/>
    <p:sldId id="271" r:id="rId13"/>
    <p:sldId id="272"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B8A9DF-C550-674B-8CD4-C188201FADD5}" v="15" dt="2023-05-15T23:04:08.6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1536"/>
  </p:normalViewPr>
  <p:slideViewPr>
    <p:cSldViewPr snapToGrid="0">
      <p:cViewPr varScale="1">
        <p:scale>
          <a:sx n="111" d="100"/>
          <a:sy n="111" d="100"/>
        </p:scale>
        <p:origin x="736" y="200"/>
      </p:cViewPr>
      <p:guideLst/>
    </p:cSldViewPr>
  </p:slideViewPr>
  <p:notesTextViewPr>
    <p:cViewPr>
      <p:scale>
        <a:sx n="1" d="1"/>
        <a:sy n="1" d="1"/>
      </p:scale>
      <p:origin x="0" y="0"/>
    </p:cViewPr>
  </p:notesTextViewPr>
  <p:notesViewPr>
    <p:cSldViewPr snapToGrid="0">
      <p:cViewPr varScale="1">
        <p:scale>
          <a:sx n="99" d="100"/>
          <a:sy n="99" d="100"/>
        </p:scale>
        <p:origin x="375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rkashvand, Maryam" userId="36a626da-adfb-4b64-8000-55ca637b3348" providerId="ADAL" clId="{AFDAFA1A-79BF-5347-9F62-B7E3BBBBBB23}"/>
    <pc:docChg chg="undo redo custSel addSld delSld modSld sldOrd">
      <pc:chgData name="Torkashvand, Maryam" userId="36a626da-adfb-4b64-8000-55ca637b3348" providerId="ADAL" clId="{AFDAFA1A-79BF-5347-9F62-B7E3BBBBBB23}" dt="2023-03-22T03:43:32.061" v="5913" actId="1036"/>
      <pc:docMkLst>
        <pc:docMk/>
      </pc:docMkLst>
      <pc:sldChg chg="addSp modSp mod modAnim modNotesTx">
        <pc:chgData name="Torkashvand, Maryam" userId="36a626da-adfb-4b64-8000-55ca637b3348" providerId="ADAL" clId="{AFDAFA1A-79BF-5347-9F62-B7E3BBBBBB23}" dt="2023-03-22T03:34:32.199" v="5775" actId="20577"/>
        <pc:sldMkLst>
          <pc:docMk/>
          <pc:sldMk cId="1574939707" sldId="259"/>
        </pc:sldMkLst>
        <pc:spChg chg="mod">
          <ac:chgData name="Torkashvand, Maryam" userId="36a626da-adfb-4b64-8000-55ca637b3348" providerId="ADAL" clId="{AFDAFA1A-79BF-5347-9F62-B7E3BBBBBB23}" dt="2023-03-21T23:20:36.607" v="3204" actId="20577"/>
          <ac:spMkLst>
            <pc:docMk/>
            <pc:sldMk cId="1574939707" sldId="259"/>
            <ac:spMk id="3" creationId="{922750D6-192D-31D0-B880-C4773EFA7539}"/>
          </ac:spMkLst>
        </pc:spChg>
        <pc:spChg chg="mod">
          <ac:chgData name="Torkashvand, Maryam" userId="36a626da-adfb-4b64-8000-55ca637b3348" providerId="ADAL" clId="{AFDAFA1A-79BF-5347-9F62-B7E3BBBBBB23}" dt="2023-03-21T20:38:56.464" v="2659" actId="14100"/>
          <ac:spMkLst>
            <pc:docMk/>
            <pc:sldMk cId="1574939707" sldId="259"/>
            <ac:spMk id="4" creationId="{3D249E0C-FD91-CD3E-ADBC-23F1CD67774C}"/>
          </ac:spMkLst>
        </pc:spChg>
        <pc:spChg chg="add mod">
          <ac:chgData name="Torkashvand, Maryam" userId="36a626da-adfb-4b64-8000-55ca637b3348" providerId="ADAL" clId="{AFDAFA1A-79BF-5347-9F62-B7E3BBBBBB23}" dt="2023-03-21T23:17:00.184" v="3191" actId="1038"/>
          <ac:spMkLst>
            <pc:docMk/>
            <pc:sldMk cId="1574939707" sldId="259"/>
            <ac:spMk id="7" creationId="{51D63C7A-5530-468A-CDF2-916D193ABB5D}"/>
          </ac:spMkLst>
        </pc:spChg>
        <pc:spChg chg="mod">
          <ac:chgData name="Torkashvand, Maryam" userId="36a626da-adfb-4b64-8000-55ca637b3348" providerId="ADAL" clId="{AFDAFA1A-79BF-5347-9F62-B7E3BBBBBB23}" dt="2023-03-22T00:28:16.125" v="3912" actId="208"/>
          <ac:spMkLst>
            <pc:docMk/>
            <pc:sldMk cId="1574939707" sldId="259"/>
            <ac:spMk id="8" creationId="{54E0E11F-5BB9-4370-BB62-B83EAA5DAF3C}"/>
          </ac:spMkLst>
        </pc:spChg>
        <pc:spChg chg="add mod">
          <ac:chgData name="Torkashvand, Maryam" userId="36a626da-adfb-4b64-8000-55ca637b3348" providerId="ADAL" clId="{AFDAFA1A-79BF-5347-9F62-B7E3BBBBBB23}" dt="2023-03-22T01:38:33.355" v="5345" actId="1076"/>
          <ac:spMkLst>
            <pc:docMk/>
            <pc:sldMk cId="1574939707" sldId="259"/>
            <ac:spMk id="9" creationId="{52382C6E-2DB0-F87C-B1E3-E7CBB0F8C7D8}"/>
          </ac:spMkLst>
        </pc:spChg>
        <pc:spChg chg="mod">
          <ac:chgData name="Torkashvand, Maryam" userId="36a626da-adfb-4b64-8000-55ca637b3348" providerId="ADAL" clId="{AFDAFA1A-79BF-5347-9F62-B7E3BBBBBB23}" dt="2023-03-22T00:40:55.607" v="4376" actId="113"/>
          <ac:spMkLst>
            <pc:docMk/>
            <pc:sldMk cId="1574939707" sldId="259"/>
            <ac:spMk id="10" creationId="{99266B00-0DDB-61A6-D2D2-930462264D64}"/>
          </ac:spMkLst>
        </pc:spChg>
        <pc:spChg chg="mod">
          <ac:chgData name="Torkashvand, Maryam" userId="36a626da-adfb-4b64-8000-55ca637b3348" providerId="ADAL" clId="{AFDAFA1A-79BF-5347-9F62-B7E3BBBBBB23}" dt="2023-03-22T00:34:34.053" v="4127" actId="1038"/>
          <ac:spMkLst>
            <pc:docMk/>
            <pc:sldMk cId="1574939707" sldId="259"/>
            <ac:spMk id="11" creationId="{633D3C2D-9D7B-9A5B-B5D6-D4F0D4F0123E}"/>
          </ac:spMkLst>
        </pc:spChg>
        <pc:spChg chg="mod">
          <ac:chgData name="Torkashvand, Maryam" userId="36a626da-adfb-4b64-8000-55ca637b3348" providerId="ADAL" clId="{AFDAFA1A-79BF-5347-9F62-B7E3BBBBBB23}" dt="2023-03-22T00:34:14.373" v="4090" actId="1037"/>
          <ac:spMkLst>
            <pc:docMk/>
            <pc:sldMk cId="1574939707" sldId="259"/>
            <ac:spMk id="12" creationId="{3AA7A393-371F-F851-309A-A3DD24192202}"/>
          </ac:spMkLst>
        </pc:spChg>
        <pc:spChg chg="mod">
          <ac:chgData name="Torkashvand, Maryam" userId="36a626da-adfb-4b64-8000-55ca637b3348" providerId="ADAL" clId="{AFDAFA1A-79BF-5347-9F62-B7E3BBBBBB23}" dt="2023-03-22T00:34:37.804" v="4130" actId="1038"/>
          <ac:spMkLst>
            <pc:docMk/>
            <pc:sldMk cId="1574939707" sldId="259"/>
            <ac:spMk id="13" creationId="{990FEB3B-8BB8-5963-20EA-7F26D1AC0CC2}"/>
          </ac:spMkLst>
        </pc:spChg>
        <pc:spChg chg="add mod">
          <ac:chgData name="Torkashvand, Maryam" userId="36a626da-adfb-4b64-8000-55ca637b3348" providerId="ADAL" clId="{AFDAFA1A-79BF-5347-9F62-B7E3BBBBBB23}" dt="2023-03-22T00:36:59.516" v="4169" actId="404"/>
          <ac:spMkLst>
            <pc:docMk/>
            <pc:sldMk cId="1574939707" sldId="259"/>
            <ac:spMk id="15" creationId="{6E97F721-DE2B-2319-BCCD-53DEB9774CD4}"/>
          </ac:spMkLst>
        </pc:spChg>
        <pc:picChg chg="add mod">
          <ac:chgData name="Torkashvand, Maryam" userId="36a626da-adfb-4b64-8000-55ca637b3348" providerId="ADAL" clId="{AFDAFA1A-79BF-5347-9F62-B7E3BBBBBB23}" dt="2023-03-21T23:20:56.414" v="3205" actId="14100"/>
          <ac:picMkLst>
            <pc:docMk/>
            <pc:sldMk cId="1574939707" sldId="259"/>
            <ac:picMk id="2" creationId="{3EB5F1A9-A92B-41CE-6219-488AE05023DF}"/>
          </ac:picMkLst>
        </pc:picChg>
        <pc:picChg chg="mod">
          <ac:chgData name="Torkashvand, Maryam" userId="36a626da-adfb-4b64-8000-55ca637b3348" providerId="ADAL" clId="{AFDAFA1A-79BF-5347-9F62-B7E3BBBBBB23}" dt="2023-03-21T20:39:02.237" v="2660" actId="14100"/>
          <ac:picMkLst>
            <pc:docMk/>
            <pc:sldMk cId="1574939707" sldId="259"/>
            <ac:picMk id="5" creationId="{0991B853-ABA5-6631-3283-BA0549A88EF3}"/>
          </ac:picMkLst>
        </pc:picChg>
        <pc:picChg chg="add mod">
          <ac:chgData name="Torkashvand, Maryam" userId="36a626da-adfb-4b64-8000-55ca637b3348" providerId="ADAL" clId="{AFDAFA1A-79BF-5347-9F62-B7E3BBBBBB23}" dt="2023-03-22T01:37:54.852" v="5332" actId="14100"/>
          <ac:picMkLst>
            <pc:docMk/>
            <pc:sldMk cId="1574939707" sldId="259"/>
            <ac:picMk id="14" creationId="{137DB213-DE4D-CE6E-549D-37A4169A6A04}"/>
          </ac:picMkLst>
        </pc:picChg>
      </pc:sldChg>
      <pc:sldChg chg="addSp delSp modSp mod">
        <pc:chgData name="Torkashvand, Maryam" userId="36a626da-adfb-4b64-8000-55ca637b3348" providerId="ADAL" clId="{AFDAFA1A-79BF-5347-9F62-B7E3BBBBBB23}" dt="2023-03-22T03:43:32.061" v="5913" actId="1036"/>
        <pc:sldMkLst>
          <pc:docMk/>
          <pc:sldMk cId="558678405" sldId="260"/>
        </pc:sldMkLst>
        <pc:spChg chg="mod">
          <ac:chgData name="Torkashvand, Maryam" userId="36a626da-adfb-4b64-8000-55ca637b3348" providerId="ADAL" clId="{AFDAFA1A-79BF-5347-9F62-B7E3BBBBBB23}" dt="2023-03-22T00:28:42.173" v="3916" actId="208"/>
          <ac:spMkLst>
            <pc:docMk/>
            <pc:sldMk cId="558678405" sldId="260"/>
            <ac:spMk id="2" creationId="{03E69FAF-5296-CE1B-998D-06DAD1B9404D}"/>
          </ac:spMkLst>
        </pc:spChg>
        <pc:spChg chg="mod">
          <ac:chgData name="Torkashvand, Maryam" userId="36a626da-adfb-4b64-8000-55ca637b3348" providerId="ADAL" clId="{AFDAFA1A-79BF-5347-9F62-B7E3BBBBBB23}" dt="2023-03-21T20:41:14.420" v="2677" actId="1036"/>
          <ac:spMkLst>
            <pc:docMk/>
            <pc:sldMk cId="558678405" sldId="260"/>
            <ac:spMk id="4" creationId="{3D249E0C-FD91-CD3E-ADBC-23F1CD67774C}"/>
          </ac:spMkLst>
        </pc:spChg>
        <pc:spChg chg="add mod">
          <ac:chgData name="Torkashvand, Maryam" userId="36a626da-adfb-4b64-8000-55ca637b3348" providerId="ADAL" clId="{AFDAFA1A-79BF-5347-9F62-B7E3BBBBBB23}" dt="2023-03-22T03:43:32.061" v="5913" actId="1036"/>
          <ac:spMkLst>
            <pc:docMk/>
            <pc:sldMk cId="558678405" sldId="260"/>
            <ac:spMk id="6" creationId="{246D7B1D-5E08-8AA9-8C0F-D05BED1AACE2}"/>
          </ac:spMkLst>
        </pc:spChg>
        <pc:spChg chg="add mod">
          <ac:chgData name="Torkashvand, Maryam" userId="36a626da-adfb-4b64-8000-55ca637b3348" providerId="ADAL" clId="{AFDAFA1A-79BF-5347-9F62-B7E3BBBBBB23}" dt="2023-03-22T03:43:26.851" v="5891" actId="1036"/>
          <ac:spMkLst>
            <pc:docMk/>
            <pc:sldMk cId="558678405" sldId="260"/>
            <ac:spMk id="7" creationId="{425CC440-F30F-2A85-A77F-CBBD17C6270F}"/>
          </ac:spMkLst>
        </pc:spChg>
        <pc:spChg chg="mod">
          <ac:chgData name="Torkashvand, Maryam" userId="36a626da-adfb-4b64-8000-55ca637b3348" providerId="ADAL" clId="{AFDAFA1A-79BF-5347-9F62-B7E3BBBBBB23}" dt="2023-03-22T00:28:35.545" v="3914" actId="208"/>
          <ac:spMkLst>
            <pc:docMk/>
            <pc:sldMk cId="558678405" sldId="260"/>
            <ac:spMk id="8" creationId="{54E0E11F-5BB9-4370-BB62-B83EAA5DAF3C}"/>
          </ac:spMkLst>
        </pc:spChg>
        <pc:spChg chg="add del mod">
          <ac:chgData name="Torkashvand, Maryam" userId="36a626da-adfb-4b64-8000-55ca637b3348" providerId="ADAL" clId="{AFDAFA1A-79BF-5347-9F62-B7E3BBBBBB23}" dt="2023-03-22T01:37:10.721" v="5328" actId="478"/>
          <ac:spMkLst>
            <pc:docMk/>
            <pc:sldMk cId="558678405" sldId="260"/>
            <ac:spMk id="10" creationId="{8045F436-3E55-482B-60CE-21D56811A118}"/>
          </ac:spMkLst>
        </pc:spChg>
        <pc:spChg chg="add mod">
          <ac:chgData name="Torkashvand, Maryam" userId="36a626da-adfb-4b64-8000-55ca637b3348" providerId="ADAL" clId="{AFDAFA1A-79BF-5347-9F62-B7E3BBBBBB23}" dt="2023-03-21T23:14:09.204" v="3159" actId="1076"/>
          <ac:spMkLst>
            <pc:docMk/>
            <pc:sldMk cId="558678405" sldId="260"/>
            <ac:spMk id="11" creationId="{76163306-9E87-218B-4684-C41156D0B4EE}"/>
          </ac:spMkLst>
        </pc:spChg>
        <pc:spChg chg="add mod">
          <ac:chgData name="Torkashvand, Maryam" userId="36a626da-adfb-4b64-8000-55ca637b3348" providerId="ADAL" clId="{AFDAFA1A-79BF-5347-9F62-B7E3BBBBBB23}" dt="2023-03-22T03:43:15.230" v="5868" actId="404"/>
          <ac:spMkLst>
            <pc:docMk/>
            <pc:sldMk cId="558678405" sldId="260"/>
            <ac:spMk id="13" creationId="{3CF10548-C241-CC4C-91AA-4EE222EFCBE3}"/>
          </ac:spMkLst>
        </pc:spChg>
        <pc:picChg chg="add del mod">
          <ac:chgData name="Torkashvand, Maryam" userId="36a626da-adfb-4b64-8000-55ca637b3348" providerId="ADAL" clId="{AFDAFA1A-79BF-5347-9F62-B7E3BBBBBB23}" dt="2023-03-21T20:33:02.637" v="2551" actId="478"/>
          <ac:picMkLst>
            <pc:docMk/>
            <pc:sldMk cId="558678405" sldId="260"/>
            <ac:picMk id="3" creationId="{2CC8BC85-0E53-B83E-0231-24DE8F95AF52}"/>
          </ac:picMkLst>
        </pc:picChg>
        <pc:picChg chg="mod">
          <ac:chgData name="Torkashvand, Maryam" userId="36a626da-adfb-4b64-8000-55ca637b3348" providerId="ADAL" clId="{AFDAFA1A-79BF-5347-9F62-B7E3BBBBBB23}" dt="2023-03-21T20:41:19.949" v="2678" actId="14100"/>
          <ac:picMkLst>
            <pc:docMk/>
            <pc:sldMk cId="558678405" sldId="260"/>
            <ac:picMk id="5" creationId="{0991B853-ABA5-6631-3283-BA0549A88EF3}"/>
          </ac:picMkLst>
        </pc:picChg>
        <pc:picChg chg="add mod">
          <ac:chgData name="Torkashvand, Maryam" userId="36a626da-adfb-4b64-8000-55ca637b3348" providerId="ADAL" clId="{AFDAFA1A-79BF-5347-9F62-B7E3BBBBBB23}" dt="2023-03-21T23:13:45.228" v="3158" actId="1036"/>
          <ac:picMkLst>
            <pc:docMk/>
            <pc:sldMk cId="558678405" sldId="260"/>
            <ac:picMk id="9" creationId="{84526E91-362A-875A-D3AF-AF7F52FE2E46}"/>
          </ac:picMkLst>
        </pc:picChg>
      </pc:sldChg>
      <pc:sldChg chg="addSp delSp modSp add mod delAnim modAnim modShow">
        <pc:chgData name="Torkashvand, Maryam" userId="36a626da-adfb-4b64-8000-55ca637b3348" providerId="ADAL" clId="{AFDAFA1A-79BF-5347-9F62-B7E3BBBBBB23}" dt="2023-03-21T22:54:58.228" v="3067" actId="729"/>
        <pc:sldMkLst>
          <pc:docMk/>
          <pc:sldMk cId="2290481359" sldId="261"/>
        </pc:sldMkLst>
        <pc:spChg chg="del mod">
          <ac:chgData name="Torkashvand, Maryam" userId="36a626da-adfb-4b64-8000-55ca637b3348" providerId="ADAL" clId="{AFDAFA1A-79BF-5347-9F62-B7E3BBBBBB23}" dt="2023-03-21T18:33:14.359" v="8" actId="478"/>
          <ac:spMkLst>
            <pc:docMk/>
            <pc:sldMk cId="2290481359" sldId="261"/>
            <ac:spMk id="3" creationId="{922750D6-192D-31D0-B880-C4773EFA7539}"/>
          </ac:spMkLst>
        </pc:spChg>
        <pc:spChg chg="mod">
          <ac:chgData name="Torkashvand, Maryam" userId="36a626da-adfb-4b64-8000-55ca637b3348" providerId="ADAL" clId="{AFDAFA1A-79BF-5347-9F62-B7E3BBBBBB23}" dt="2023-03-21T20:41:42.459" v="2688" actId="1036"/>
          <ac:spMkLst>
            <pc:docMk/>
            <pc:sldMk cId="2290481359" sldId="261"/>
            <ac:spMk id="4" creationId="{3D249E0C-FD91-CD3E-ADBC-23F1CD67774C}"/>
          </ac:spMkLst>
        </pc:spChg>
        <pc:spChg chg="add del mod">
          <ac:chgData name="Torkashvand, Maryam" userId="36a626da-adfb-4b64-8000-55ca637b3348" providerId="ADAL" clId="{AFDAFA1A-79BF-5347-9F62-B7E3BBBBBB23}" dt="2023-03-21T18:34:28.527" v="15"/>
          <ac:spMkLst>
            <pc:docMk/>
            <pc:sldMk cId="2290481359" sldId="261"/>
            <ac:spMk id="6" creationId="{FED4DDCA-631D-1827-A202-DB9B1040F3C9}"/>
          </ac:spMkLst>
        </pc:spChg>
        <pc:spChg chg="del">
          <ac:chgData name="Torkashvand, Maryam" userId="36a626da-adfb-4b64-8000-55ca637b3348" providerId="ADAL" clId="{AFDAFA1A-79BF-5347-9F62-B7E3BBBBBB23}" dt="2023-03-21T18:33:18.611" v="10" actId="478"/>
          <ac:spMkLst>
            <pc:docMk/>
            <pc:sldMk cId="2290481359" sldId="261"/>
            <ac:spMk id="7" creationId="{51D63C7A-5530-468A-CDF2-916D193ABB5D}"/>
          </ac:spMkLst>
        </pc:spChg>
        <pc:spChg chg="mod">
          <ac:chgData name="Torkashvand, Maryam" userId="36a626da-adfb-4b64-8000-55ca637b3348" providerId="ADAL" clId="{AFDAFA1A-79BF-5347-9F62-B7E3BBBBBB23}" dt="2023-03-21T18:36:38.112" v="83" actId="1076"/>
          <ac:spMkLst>
            <pc:docMk/>
            <pc:sldMk cId="2290481359" sldId="261"/>
            <ac:spMk id="8" creationId="{54E0E11F-5BB9-4370-BB62-B83EAA5DAF3C}"/>
          </ac:spMkLst>
        </pc:spChg>
        <pc:spChg chg="del">
          <ac:chgData name="Torkashvand, Maryam" userId="36a626da-adfb-4b64-8000-55ca637b3348" providerId="ADAL" clId="{AFDAFA1A-79BF-5347-9F62-B7E3BBBBBB23}" dt="2023-03-21T18:33:21.154" v="11" actId="478"/>
          <ac:spMkLst>
            <pc:docMk/>
            <pc:sldMk cId="2290481359" sldId="261"/>
            <ac:spMk id="9" creationId="{52382C6E-2DB0-F87C-B1E3-E7CBB0F8C7D8}"/>
          </ac:spMkLst>
        </pc:spChg>
        <pc:spChg chg="add del mod">
          <ac:chgData name="Torkashvand, Maryam" userId="36a626da-adfb-4b64-8000-55ca637b3348" providerId="ADAL" clId="{AFDAFA1A-79BF-5347-9F62-B7E3BBBBBB23}" dt="2023-03-21T18:34:28.527" v="15"/>
          <ac:spMkLst>
            <pc:docMk/>
            <pc:sldMk cId="2290481359" sldId="261"/>
            <ac:spMk id="14" creationId="{4C7C2B28-E84D-07E7-FF8D-999B1D96B12A}"/>
          </ac:spMkLst>
        </pc:spChg>
        <pc:spChg chg="add del mod">
          <ac:chgData name="Torkashvand, Maryam" userId="36a626da-adfb-4b64-8000-55ca637b3348" providerId="ADAL" clId="{AFDAFA1A-79BF-5347-9F62-B7E3BBBBBB23}" dt="2023-03-21T18:34:28.527" v="15"/>
          <ac:spMkLst>
            <pc:docMk/>
            <pc:sldMk cId="2290481359" sldId="261"/>
            <ac:spMk id="15" creationId="{934A4605-7522-DC30-FEB7-0A1BD3939861}"/>
          </ac:spMkLst>
        </pc:spChg>
        <pc:spChg chg="add del mod">
          <ac:chgData name="Torkashvand, Maryam" userId="36a626da-adfb-4b64-8000-55ca637b3348" providerId="ADAL" clId="{AFDAFA1A-79BF-5347-9F62-B7E3BBBBBB23}" dt="2023-03-21T18:34:28.527" v="15"/>
          <ac:spMkLst>
            <pc:docMk/>
            <pc:sldMk cId="2290481359" sldId="261"/>
            <ac:spMk id="16" creationId="{8E8CC78E-F61F-2A46-41BF-34CC83C01721}"/>
          </ac:spMkLst>
        </pc:spChg>
        <pc:spChg chg="add del mod">
          <ac:chgData name="Torkashvand, Maryam" userId="36a626da-adfb-4b64-8000-55ca637b3348" providerId="ADAL" clId="{AFDAFA1A-79BF-5347-9F62-B7E3BBBBBB23}" dt="2023-03-21T18:34:28.527" v="15"/>
          <ac:spMkLst>
            <pc:docMk/>
            <pc:sldMk cId="2290481359" sldId="261"/>
            <ac:spMk id="17" creationId="{D0B92DDD-A91F-A685-D56E-C3CE6A375CC8}"/>
          </ac:spMkLst>
        </pc:spChg>
        <pc:spChg chg="add del mod">
          <ac:chgData name="Torkashvand, Maryam" userId="36a626da-adfb-4b64-8000-55ca637b3348" providerId="ADAL" clId="{AFDAFA1A-79BF-5347-9F62-B7E3BBBBBB23}" dt="2023-03-21T18:34:28.527" v="15"/>
          <ac:spMkLst>
            <pc:docMk/>
            <pc:sldMk cId="2290481359" sldId="261"/>
            <ac:spMk id="18" creationId="{934E75C6-0E5E-2582-3926-8B4EECF280D3}"/>
          </ac:spMkLst>
        </pc:spChg>
        <pc:spChg chg="add del mod">
          <ac:chgData name="Torkashvand, Maryam" userId="36a626da-adfb-4b64-8000-55ca637b3348" providerId="ADAL" clId="{AFDAFA1A-79BF-5347-9F62-B7E3BBBBBB23}" dt="2023-03-21T18:34:28.527" v="15"/>
          <ac:spMkLst>
            <pc:docMk/>
            <pc:sldMk cId="2290481359" sldId="261"/>
            <ac:spMk id="19" creationId="{F2523308-AECB-E50F-CC3B-8AE4B55BE1E4}"/>
          </ac:spMkLst>
        </pc:spChg>
        <pc:spChg chg="add del mod">
          <ac:chgData name="Torkashvand, Maryam" userId="36a626da-adfb-4b64-8000-55ca637b3348" providerId="ADAL" clId="{AFDAFA1A-79BF-5347-9F62-B7E3BBBBBB23}" dt="2023-03-21T18:34:28.527" v="15"/>
          <ac:spMkLst>
            <pc:docMk/>
            <pc:sldMk cId="2290481359" sldId="261"/>
            <ac:spMk id="20" creationId="{AECDD9F8-8C03-3614-3350-8D27288FDAE8}"/>
          </ac:spMkLst>
        </pc:spChg>
        <pc:spChg chg="add del mod">
          <ac:chgData name="Torkashvand, Maryam" userId="36a626da-adfb-4b64-8000-55ca637b3348" providerId="ADAL" clId="{AFDAFA1A-79BF-5347-9F62-B7E3BBBBBB23}" dt="2023-03-21T18:34:28.527" v="15"/>
          <ac:spMkLst>
            <pc:docMk/>
            <pc:sldMk cId="2290481359" sldId="261"/>
            <ac:spMk id="25" creationId="{84B56FA0-9780-5853-74F9-603EF9CA0C7C}"/>
          </ac:spMkLst>
        </pc:spChg>
        <pc:spChg chg="add del mod">
          <ac:chgData name="Torkashvand, Maryam" userId="36a626da-adfb-4b64-8000-55ca637b3348" providerId="ADAL" clId="{AFDAFA1A-79BF-5347-9F62-B7E3BBBBBB23}" dt="2023-03-21T18:34:28.527" v="15"/>
          <ac:spMkLst>
            <pc:docMk/>
            <pc:sldMk cId="2290481359" sldId="261"/>
            <ac:spMk id="26" creationId="{E8C85389-6FC1-1157-9697-80E797FA5B52}"/>
          </ac:spMkLst>
        </pc:spChg>
        <pc:spChg chg="add del mod">
          <ac:chgData name="Torkashvand, Maryam" userId="36a626da-adfb-4b64-8000-55ca637b3348" providerId="ADAL" clId="{AFDAFA1A-79BF-5347-9F62-B7E3BBBBBB23}" dt="2023-03-21T18:34:28.527" v="15"/>
          <ac:spMkLst>
            <pc:docMk/>
            <pc:sldMk cId="2290481359" sldId="261"/>
            <ac:spMk id="27" creationId="{AFB51674-2F14-DB63-2259-5184110385CB}"/>
          </ac:spMkLst>
        </pc:spChg>
        <pc:spChg chg="add mod">
          <ac:chgData name="Torkashvand, Maryam" userId="36a626da-adfb-4b64-8000-55ca637b3348" providerId="ADAL" clId="{AFDAFA1A-79BF-5347-9F62-B7E3BBBBBB23}" dt="2023-03-21T18:58:00.473" v="1107" actId="1036"/>
          <ac:spMkLst>
            <pc:docMk/>
            <pc:sldMk cId="2290481359" sldId="261"/>
            <ac:spMk id="32" creationId="{7F5FF322-CF1D-F057-0FE3-4E4F9BAADDAC}"/>
          </ac:spMkLst>
        </pc:spChg>
        <pc:spChg chg="add mod">
          <ac:chgData name="Torkashvand, Maryam" userId="36a626da-adfb-4b64-8000-55ca637b3348" providerId="ADAL" clId="{AFDAFA1A-79BF-5347-9F62-B7E3BBBBBB23}" dt="2023-03-21T18:58:00.473" v="1107" actId="1036"/>
          <ac:spMkLst>
            <pc:docMk/>
            <pc:sldMk cId="2290481359" sldId="261"/>
            <ac:spMk id="33" creationId="{466EC81C-CBBA-A149-EED2-26533E55A36E}"/>
          </ac:spMkLst>
        </pc:spChg>
        <pc:spChg chg="add mod">
          <ac:chgData name="Torkashvand, Maryam" userId="36a626da-adfb-4b64-8000-55ca637b3348" providerId="ADAL" clId="{AFDAFA1A-79BF-5347-9F62-B7E3BBBBBB23}" dt="2023-03-21T18:58:00.473" v="1107" actId="1036"/>
          <ac:spMkLst>
            <pc:docMk/>
            <pc:sldMk cId="2290481359" sldId="261"/>
            <ac:spMk id="34" creationId="{23F80208-7725-5F19-B311-D7F64840569E}"/>
          </ac:spMkLst>
        </pc:spChg>
        <pc:spChg chg="add mod">
          <ac:chgData name="Torkashvand, Maryam" userId="36a626da-adfb-4b64-8000-55ca637b3348" providerId="ADAL" clId="{AFDAFA1A-79BF-5347-9F62-B7E3BBBBBB23}" dt="2023-03-21T18:58:00.473" v="1107" actId="1036"/>
          <ac:spMkLst>
            <pc:docMk/>
            <pc:sldMk cId="2290481359" sldId="261"/>
            <ac:spMk id="35" creationId="{347F6552-A1C2-5FA1-17A6-D294E8E1B204}"/>
          </ac:spMkLst>
        </pc:spChg>
        <pc:spChg chg="add mod">
          <ac:chgData name="Torkashvand, Maryam" userId="36a626da-adfb-4b64-8000-55ca637b3348" providerId="ADAL" clId="{AFDAFA1A-79BF-5347-9F62-B7E3BBBBBB23}" dt="2023-03-21T18:58:00.473" v="1107" actId="1036"/>
          <ac:spMkLst>
            <pc:docMk/>
            <pc:sldMk cId="2290481359" sldId="261"/>
            <ac:spMk id="36" creationId="{A974F865-0BBA-FFD0-D142-3606099BCC07}"/>
          </ac:spMkLst>
        </pc:spChg>
        <pc:spChg chg="add mod">
          <ac:chgData name="Torkashvand, Maryam" userId="36a626da-adfb-4b64-8000-55ca637b3348" providerId="ADAL" clId="{AFDAFA1A-79BF-5347-9F62-B7E3BBBBBB23}" dt="2023-03-21T18:58:00.473" v="1107" actId="1036"/>
          <ac:spMkLst>
            <pc:docMk/>
            <pc:sldMk cId="2290481359" sldId="261"/>
            <ac:spMk id="37" creationId="{759FB425-A64B-8829-4EF0-D29037315C35}"/>
          </ac:spMkLst>
        </pc:spChg>
        <pc:spChg chg="add mod">
          <ac:chgData name="Torkashvand, Maryam" userId="36a626da-adfb-4b64-8000-55ca637b3348" providerId="ADAL" clId="{AFDAFA1A-79BF-5347-9F62-B7E3BBBBBB23}" dt="2023-03-21T18:58:00.473" v="1107" actId="1036"/>
          <ac:spMkLst>
            <pc:docMk/>
            <pc:sldMk cId="2290481359" sldId="261"/>
            <ac:spMk id="38" creationId="{27C50B7B-0A5F-78D7-16DB-2CC60F9A779B}"/>
          </ac:spMkLst>
        </pc:spChg>
        <pc:spChg chg="add del mod">
          <ac:chgData name="Torkashvand, Maryam" userId="36a626da-adfb-4b64-8000-55ca637b3348" providerId="ADAL" clId="{AFDAFA1A-79BF-5347-9F62-B7E3BBBBBB23}" dt="2023-03-21T18:55:45.663" v="1061" actId="478"/>
          <ac:spMkLst>
            <pc:docMk/>
            <pc:sldMk cId="2290481359" sldId="261"/>
            <ac:spMk id="39" creationId="{EB7FC483-DF12-7CDF-2AF9-0A3B1530AD24}"/>
          </ac:spMkLst>
        </pc:spChg>
        <pc:spChg chg="add del mod">
          <ac:chgData name="Torkashvand, Maryam" userId="36a626da-adfb-4b64-8000-55ca637b3348" providerId="ADAL" clId="{AFDAFA1A-79BF-5347-9F62-B7E3BBBBBB23}" dt="2023-03-21T18:56:20.368" v="1068" actId="478"/>
          <ac:spMkLst>
            <pc:docMk/>
            <pc:sldMk cId="2290481359" sldId="261"/>
            <ac:spMk id="44" creationId="{C63C1AA8-D6DD-5E10-03EA-3074881972E9}"/>
          </ac:spMkLst>
        </pc:spChg>
        <pc:spChg chg="add del mod">
          <ac:chgData name="Torkashvand, Maryam" userId="36a626da-adfb-4b64-8000-55ca637b3348" providerId="ADAL" clId="{AFDAFA1A-79BF-5347-9F62-B7E3BBBBBB23}" dt="2023-03-21T18:56:24.305" v="1070" actId="478"/>
          <ac:spMkLst>
            <pc:docMk/>
            <pc:sldMk cId="2290481359" sldId="261"/>
            <ac:spMk id="45" creationId="{79CE2DF0-4605-4C64-10DE-28EB89BC4B2C}"/>
          </ac:spMkLst>
        </pc:spChg>
        <pc:spChg chg="add del mod">
          <ac:chgData name="Torkashvand, Maryam" userId="36a626da-adfb-4b64-8000-55ca637b3348" providerId="ADAL" clId="{AFDAFA1A-79BF-5347-9F62-B7E3BBBBBB23}" dt="2023-03-21T18:56:28.385" v="1072" actId="478"/>
          <ac:spMkLst>
            <pc:docMk/>
            <pc:sldMk cId="2290481359" sldId="261"/>
            <ac:spMk id="46" creationId="{E1ADCEAD-7E1C-1D63-4D11-BF3552BDCD60}"/>
          </ac:spMkLst>
        </pc:spChg>
        <pc:spChg chg="add mod">
          <ac:chgData name="Torkashvand, Maryam" userId="36a626da-adfb-4b64-8000-55ca637b3348" providerId="ADAL" clId="{AFDAFA1A-79BF-5347-9F62-B7E3BBBBBB23}" dt="2023-03-21T18:58:00.473" v="1107" actId="1036"/>
          <ac:spMkLst>
            <pc:docMk/>
            <pc:sldMk cId="2290481359" sldId="261"/>
            <ac:spMk id="47" creationId="{24A41E3A-967A-42CC-5DBA-466E28D4787A}"/>
          </ac:spMkLst>
        </pc:spChg>
        <pc:spChg chg="add mod">
          <ac:chgData name="Torkashvand, Maryam" userId="36a626da-adfb-4b64-8000-55ca637b3348" providerId="ADAL" clId="{AFDAFA1A-79BF-5347-9F62-B7E3BBBBBB23}" dt="2023-03-21T18:58:00.473" v="1107" actId="1036"/>
          <ac:spMkLst>
            <pc:docMk/>
            <pc:sldMk cId="2290481359" sldId="261"/>
            <ac:spMk id="48" creationId="{F0EC2AB7-983F-76B1-E98F-855E0828D76F}"/>
          </ac:spMkLst>
        </pc:spChg>
        <pc:spChg chg="add del mod">
          <ac:chgData name="Torkashvand, Maryam" userId="36a626da-adfb-4b64-8000-55ca637b3348" providerId="ADAL" clId="{AFDAFA1A-79BF-5347-9F62-B7E3BBBBBB23}" dt="2023-03-21T18:39:17.193" v="529" actId="478"/>
          <ac:spMkLst>
            <pc:docMk/>
            <pc:sldMk cId="2290481359" sldId="261"/>
            <ac:spMk id="49" creationId="{CFBDA849-119E-2737-A77E-44534E4B4273}"/>
          </ac:spMkLst>
        </pc:spChg>
        <pc:spChg chg="add mod">
          <ac:chgData name="Torkashvand, Maryam" userId="36a626da-adfb-4b64-8000-55ca637b3348" providerId="ADAL" clId="{AFDAFA1A-79BF-5347-9F62-B7E3BBBBBB23}" dt="2023-03-21T18:58:00.473" v="1107" actId="1036"/>
          <ac:spMkLst>
            <pc:docMk/>
            <pc:sldMk cId="2290481359" sldId="261"/>
            <ac:spMk id="50" creationId="{1DA9A7E3-7641-E897-1CC4-C842DEAF2DDB}"/>
          </ac:spMkLst>
        </pc:spChg>
        <pc:spChg chg="add mod">
          <ac:chgData name="Torkashvand, Maryam" userId="36a626da-adfb-4b64-8000-55ca637b3348" providerId="ADAL" clId="{AFDAFA1A-79BF-5347-9F62-B7E3BBBBBB23}" dt="2023-03-21T18:58:00.473" v="1107" actId="1036"/>
          <ac:spMkLst>
            <pc:docMk/>
            <pc:sldMk cId="2290481359" sldId="261"/>
            <ac:spMk id="51" creationId="{C7FF2E85-F102-F8D0-7328-FFEC13102BFB}"/>
          </ac:spMkLst>
        </pc:spChg>
        <pc:spChg chg="add mod">
          <ac:chgData name="Torkashvand, Maryam" userId="36a626da-adfb-4b64-8000-55ca637b3348" providerId="ADAL" clId="{AFDAFA1A-79BF-5347-9F62-B7E3BBBBBB23}" dt="2023-03-21T19:09:43.959" v="1642" actId="113"/>
          <ac:spMkLst>
            <pc:docMk/>
            <pc:sldMk cId="2290481359" sldId="261"/>
            <ac:spMk id="52" creationId="{308BDF47-3551-CD6C-B55F-1A2EC3E00F3A}"/>
          </ac:spMkLst>
        </pc:spChg>
        <pc:spChg chg="add mod">
          <ac:chgData name="Torkashvand, Maryam" userId="36a626da-adfb-4b64-8000-55ca637b3348" providerId="ADAL" clId="{AFDAFA1A-79BF-5347-9F62-B7E3BBBBBB23}" dt="2023-03-21T19:09:48.878" v="1643" actId="113"/>
          <ac:spMkLst>
            <pc:docMk/>
            <pc:sldMk cId="2290481359" sldId="261"/>
            <ac:spMk id="53" creationId="{685A214D-4939-C41E-6143-493ECFF3D0C5}"/>
          </ac:spMkLst>
        </pc:spChg>
        <pc:spChg chg="add mod">
          <ac:chgData name="Torkashvand, Maryam" userId="36a626da-adfb-4b64-8000-55ca637b3348" providerId="ADAL" clId="{AFDAFA1A-79BF-5347-9F62-B7E3BBBBBB23}" dt="2023-03-21T19:10:00.419" v="1646" actId="113"/>
          <ac:spMkLst>
            <pc:docMk/>
            <pc:sldMk cId="2290481359" sldId="261"/>
            <ac:spMk id="54" creationId="{8288A527-EE37-CE29-BAF0-F0115149B1D2}"/>
          </ac:spMkLst>
        </pc:spChg>
        <pc:spChg chg="add mod">
          <ac:chgData name="Torkashvand, Maryam" userId="36a626da-adfb-4b64-8000-55ca637b3348" providerId="ADAL" clId="{AFDAFA1A-79BF-5347-9F62-B7E3BBBBBB23}" dt="2023-03-21T19:09:52.439" v="1644" actId="113"/>
          <ac:spMkLst>
            <pc:docMk/>
            <pc:sldMk cId="2290481359" sldId="261"/>
            <ac:spMk id="55" creationId="{6DAEDF4D-21E4-FCE5-CCCF-1BD437075BBD}"/>
          </ac:spMkLst>
        </pc:spChg>
        <pc:spChg chg="add mod">
          <ac:chgData name="Torkashvand, Maryam" userId="36a626da-adfb-4b64-8000-55ca637b3348" providerId="ADAL" clId="{AFDAFA1A-79BF-5347-9F62-B7E3BBBBBB23}" dt="2023-03-21T19:10:04.573" v="1647" actId="113"/>
          <ac:spMkLst>
            <pc:docMk/>
            <pc:sldMk cId="2290481359" sldId="261"/>
            <ac:spMk id="56" creationId="{0FF5BA85-F23D-718F-57A7-3A79E86817DA}"/>
          </ac:spMkLst>
        </pc:spChg>
        <pc:spChg chg="add mod">
          <ac:chgData name="Torkashvand, Maryam" userId="36a626da-adfb-4b64-8000-55ca637b3348" providerId="ADAL" clId="{AFDAFA1A-79BF-5347-9F62-B7E3BBBBBB23}" dt="2023-03-21T19:09:56.797" v="1645" actId="113"/>
          <ac:spMkLst>
            <pc:docMk/>
            <pc:sldMk cId="2290481359" sldId="261"/>
            <ac:spMk id="57" creationId="{E9A8A1D2-C14D-FA91-771E-CCCCF5BC4923}"/>
          </ac:spMkLst>
        </pc:spChg>
        <pc:spChg chg="add mod">
          <ac:chgData name="Torkashvand, Maryam" userId="36a626da-adfb-4b64-8000-55ca637b3348" providerId="ADAL" clId="{AFDAFA1A-79BF-5347-9F62-B7E3BBBBBB23}" dt="2023-03-21T19:09:30.493" v="1641" actId="108"/>
          <ac:spMkLst>
            <pc:docMk/>
            <pc:sldMk cId="2290481359" sldId="261"/>
            <ac:spMk id="63" creationId="{BDA4300C-0654-8561-D8C1-8DDF5DBA34B5}"/>
          </ac:spMkLst>
        </pc:spChg>
        <pc:spChg chg="add mod">
          <ac:chgData name="Torkashvand, Maryam" userId="36a626da-adfb-4b64-8000-55ca637b3348" providerId="ADAL" clId="{AFDAFA1A-79BF-5347-9F62-B7E3BBBBBB23}" dt="2023-03-21T20:43:21.856" v="2726" actId="1036"/>
          <ac:spMkLst>
            <pc:docMk/>
            <pc:sldMk cId="2290481359" sldId="261"/>
            <ac:spMk id="64" creationId="{7FCE0993-3549-43AF-EB25-42B7ABB9E6FD}"/>
          </ac:spMkLst>
        </pc:spChg>
        <pc:picChg chg="del">
          <ac:chgData name="Torkashvand, Maryam" userId="36a626da-adfb-4b64-8000-55ca637b3348" providerId="ADAL" clId="{AFDAFA1A-79BF-5347-9F62-B7E3BBBBBB23}" dt="2023-03-21T18:33:15.925" v="9" actId="478"/>
          <ac:picMkLst>
            <pc:docMk/>
            <pc:sldMk cId="2290481359" sldId="261"/>
            <ac:picMk id="2" creationId="{3EB5F1A9-A92B-41CE-6219-488AE05023DF}"/>
          </ac:picMkLst>
        </pc:picChg>
        <pc:picChg chg="mod">
          <ac:chgData name="Torkashvand, Maryam" userId="36a626da-adfb-4b64-8000-55ca637b3348" providerId="ADAL" clId="{AFDAFA1A-79BF-5347-9F62-B7E3BBBBBB23}" dt="2023-03-21T20:41:46.223" v="2689" actId="14100"/>
          <ac:picMkLst>
            <pc:docMk/>
            <pc:sldMk cId="2290481359" sldId="261"/>
            <ac:picMk id="5" creationId="{0991B853-ABA5-6631-3283-BA0549A88EF3}"/>
          </ac:picMkLst>
        </pc:picChg>
        <pc:picChg chg="add mod">
          <ac:chgData name="Torkashvand, Maryam" userId="36a626da-adfb-4b64-8000-55ca637b3348" providerId="ADAL" clId="{AFDAFA1A-79BF-5347-9F62-B7E3BBBBBB23}" dt="2023-03-21T20:41:50.074" v="2690" actId="14100"/>
          <ac:picMkLst>
            <pc:docMk/>
            <pc:sldMk cId="2290481359" sldId="261"/>
            <ac:picMk id="65" creationId="{290C4E92-34B3-1D4C-E6CA-5E149E12F373}"/>
          </ac:picMkLst>
        </pc:picChg>
        <pc:cxnChg chg="add del mod">
          <ac:chgData name="Torkashvand, Maryam" userId="36a626da-adfb-4b64-8000-55ca637b3348" providerId="ADAL" clId="{AFDAFA1A-79BF-5347-9F62-B7E3BBBBBB23}" dt="2023-03-21T18:34:28.527" v="15"/>
          <ac:cxnSpMkLst>
            <pc:docMk/>
            <pc:sldMk cId="2290481359" sldId="261"/>
            <ac:cxnSpMk id="21" creationId="{AB942CBB-B10E-C77B-25FF-BC262C33E238}"/>
          </ac:cxnSpMkLst>
        </pc:cxnChg>
        <pc:cxnChg chg="add del mod">
          <ac:chgData name="Torkashvand, Maryam" userId="36a626da-adfb-4b64-8000-55ca637b3348" providerId="ADAL" clId="{AFDAFA1A-79BF-5347-9F62-B7E3BBBBBB23}" dt="2023-03-21T18:34:28.527" v="15"/>
          <ac:cxnSpMkLst>
            <pc:docMk/>
            <pc:sldMk cId="2290481359" sldId="261"/>
            <ac:cxnSpMk id="22" creationId="{3E240F04-C700-5F34-0E8A-FE7FFD7130CF}"/>
          </ac:cxnSpMkLst>
        </pc:cxnChg>
        <pc:cxnChg chg="add del mod">
          <ac:chgData name="Torkashvand, Maryam" userId="36a626da-adfb-4b64-8000-55ca637b3348" providerId="ADAL" clId="{AFDAFA1A-79BF-5347-9F62-B7E3BBBBBB23}" dt="2023-03-21T18:34:28.527" v="15"/>
          <ac:cxnSpMkLst>
            <pc:docMk/>
            <pc:sldMk cId="2290481359" sldId="261"/>
            <ac:cxnSpMk id="23" creationId="{AD0932FF-9EC4-EE9F-FBA1-281A9A7BBE15}"/>
          </ac:cxnSpMkLst>
        </pc:cxnChg>
        <pc:cxnChg chg="add del mod">
          <ac:chgData name="Torkashvand, Maryam" userId="36a626da-adfb-4b64-8000-55ca637b3348" providerId="ADAL" clId="{AFDAFA1A-79BF-5347-9F62-B7E3BBBBBB23}" dt="2023-03-21T18:34:28.527" v="15"/>
          <ac:cxnSpMkLst>
            <pc:docMk/>
            <pc:sldMk cId="2290481359" sldId="261"/>
            <ac:cxnSpMk id="24" creationId="{4AA46B35-272A-AD3E-E07C-5A1D7F4A64AB}"/>
          </ac:cxnSpMkLst>
        </pc:cxnChg>
        <pc:cxnChg chg="add mod">
          <ac:chgData name="Torkashvand, Maryam" userId="36a626da-adfb-4b64-8000-55ca637b3348" providerId="ADAL" clId="{AFDAFA1A-79BF-5347-9F62-B7E3BBBBBB23}" dt="2023-03-21T18:58:00.473" v="1107" actId="1036"/>
          <ac:cxnSpMkLst>
            <pc:docMk/>
            <pc:sldMk cId="2290481359" sldId="261"/>
            <ac:cxnSpMk id="40" creationId="{6C7DFE21-A7AD-FC4A-E5EA-C877377AD2AE}"/>
          </ac:cxnSpMkLst>
        </pc:cxnChg>
        <pc:cxnChg chg="add del mod">
          <ac:chgData name="Torkashvand, Maryam" userId="36a626da-adfb-4b64-8000-55ca637b3348" providerId="ADAL" clId="{AFDAFA1A-79BF-5347-9F62-B7E3BBBBBB23}" dt="2023-03-21T18:56:18.259" v="1067" actId="478"/>
          <ac:cxnSpMkLst>
            <pc:docMk/>
            <pc:sldMk cId="2290481359" sldId="261"/>
            <ac:cxnSpMk id="41" creationId="{02DBD785-AB3E-D80C-9A8D-1446AB4BBFC3}"/>
          </ac:cxnSpMkLst>
        </pc:cxnChg>
        <pc:cxnChg chg="add del mod">
          <ac:chgData name="Torkashvand, Maryam" userId="36a626da-adfb-4b64-8000-55ca637b3348" providerId="ADAL" clId="{AFDAFA1A-79BF-5347-9F62-B7E3BBBBBB23}" dt="2023-03-21T18:56:25.919" v="1071" actId="478"/>
          <ac:cxnSpMkLst>
            <pc:docMk/>
            <pc:sldMk cId="2290481359" sldId="261"/>
            <ac:cxnSpMk id="42" creationId="{B4B61FF5-3FA1-18EE-A9D0-86EFD1B1A19C}"/>
          </ac:cxnSpMkLst>
        </pc:cxnChg>
        <pc:cxnChg chg="add del mod">
          <ac:chgData name="Torkashvand, Maryam" userId="36a626da-adfb-4b64-8000-55ca637b3348" providerId="ADAL" clId="{AFDAFA1A-79BF-5347-9F62-B7E3BBBBBB23}" dt="2023-03-21T18:56:30.134" v="1073" actId="478"/>
          <ac:cxnSpMkLst>
            <pc:docMk/>
            <pc:sldMk cId="2290481359" sldId="261"/>
            <ac:cxnSpMk id="43" creationId="{F44DF110-A8CD-95DF-923A-5B0CA314B89B}"/>
          </ac:cxnSpMkLst>
        </pc:cxnChg>
        <pc:cxnChg chg="add mod">
          <ac:chgData name="Torkashvand, Maryam" userId="36a626da-adfb-4b64-8000-55ca637b3348" providerId="ADAL" clId="{AFDAFA1A-79BF-5347-9F62-B7E3BBBBBB23}" dt="2023-03-21T19:03:39.941" v="1195" actId="1035"/>
          <ac:cxnSpMkLst>
            <pc:docMk/>
            <pc:sldMk cId="2290481359" sldId="261"/>
            <ac:cxnSpMk id="58" creationId="{39D9FE80-0044-46A0-110C-71CA6028B572}"/>
          </ac:cxnSpMkLst>
        </pc:cxnChg>
        <pc:cxnChg chg="add mod">
          <ac:chgData name="Torkashvand, Maryam" userId="36a626da-adfb-4b64-8000-55ca637b3348" providerId="ADAL" clId="{AFDAFA1A-79BF-5347-9F62-B7E3BBBBBB23}" dt="2023-03-21T19:04:14.469" v="1279" actId="1038"/>
          <ac:cxnSpMkLst>
            <pc:docMk/>
            <pc:sldMk cId="2290481359" sldId="261"/>
            <ac:cxnSpMk id="59" creationId="{BE8EB9AD-34ED-2E5B-FFCA-A506FD72A4A5}"/>
          </ac:cxnSpMkLst>
        </pc:cxnChg>
        <pc:cxnChg chg="add mod">
          <ac:chgData name="Torkashvand, Maryam" userId="36a626da-adfb-4b64-8000-55ca637b3348" providerId="ADAL" clId="{AFDAFA1A-79BF-5347-9F62-B7E3BBBBBB23}" dt="2023-03-21T19:04:38.796" v="1381" actId="1035"/>
          <ac:cxnSpMkLst>
            <pc:docMk/>
            <pc:sldMk cId="2290481359" sldId="261"/>
            <ac:cxnSpMk id="60" creationId="{62361F96-AAEF-8FC9-46E7-F9711251817A}"/>
          </ac:cxnSpMkLst>
        </pc:cxnChg>
        <pc:cxnChg chg="add mod">
          <ac:chgData name="Torkashvand, Maryam" userId="36a626da-adfb-4b64-8000-55ca637b3348" providerId="ADAL" clId="{AFDAFA1A-79BF-5347-9F62-B7E3BBBBBB23}" dt="2023-03-21T19:06:08.130" v="1505" actId="1036"/>
          <ac:cxnSpMkLst>
            <pc:docMk/>
            <pc:sldMk cId="2290481359" sldId="261"/>
            <ac:cxnSpMk id="61" creationId="{66420E3C-AC18-90AE-4EEE-DF838A6C8543}"/>
          </ac:cxnSpMkLst>
        </pc:cxnChg>
        <pc:cxnChg chg="add mod">
          <ac:chgData name="Torkashvand, Maryam" userId="36a626da-adfb-4b64-8000-55ca637b3348" providerId="ADAL" clId="{AFDAFA1A-79BF-5347-9F62-B7E3BBBBBB23}" dt="2023-03-21T19:06:48.458" v="1612" actId="1036"/>
          <ac:cxnSpMkLst>
            <pc:docMk/>
            <pc:sldMk cId="2290481359" sldId="261"/>
            <ac:cxnSpMk id="62" creationId="{EDF5612B-F6BD-B434-E79A-7EBCB050E92C}"/>
          </ac:cxnSpMkLst>
        </pc:cxnChg>
      </pc:sldChg>
      <pc:sldChg chg="new del">
        <pc:chgData name="Torkashvand, Maryam" userId="36a626da-adfb-4b64-8000-55ca637b3348" providerId="ADAL" clId="{AFDAFA1A-79BF-5347-9F62-B7E3BBBBBB23}" dt="2023-03-21T19:11:34.040" v="1649" actId="2696"/>
        <pc:sldMkLst>
          <pc:docMk/>
          <pc:sldMk cId="2699406078" sldId="262"/>
        </pc:sldMkLst>
      </pc:sldChg>
      <pc:sldChg chg="addSp delSp modSp add mod delAnim modAnim">
        <pc:chgData name="Torkashvand, Maryam" userId="36a626da-adfb-4b64-8000-55ca637b3348" providerId="ADAL" clId="{AFDAFA1A-79BF-5347-9F62-B7E3BBBBBB23}" dt="2023-03-22T01:39:47.646" v="5416"/>
        <pc:sldMkLst>
          <pc:docMk/>
          <pc:sldMk cId="3062415041" sldId="262"/>
        </pc:sldMkLst>
        <pc:spChg chg="mod">
          <ac:chgData name="Torkashvand, Maryam" userId="36a626da-adfb-4b64-8000-55ca637b3348" providerId="ADAL" clId="{AFDAFA1A-79BF-5347-9F62-B7E3BBBBBB23}" dt="2023-03-21T20:42:11.589" v="2701" actId="1035"/>
          <ac:spMkLst>
            <pc:docMk/>
            <pc:sldMk cId="3062415041" sldId="262"/>
            <ac:spMk id="4" creationId="{3D249E0C-FD91-CD3E-ADBC-23F1CD67774C}"/>
          </ac:spMkLst>
        </pc:spChg>
        <pc:spChg chg="mod">
          <ac:chgData name="Torkashvand, Maryam" userId="36a626da-adfb-4b64-8000-55ca637b3348" providerId="ADAL" clId="{AFDAFA1A-79BF-5347-9F62-B7E3BBBBBB23}" dt="2023-03-21T19:19:37.034" v="1995" actId="208"/>
          <ac:spMkLst>
            <pc:docMk/>
            <pc:sldMk cId="3062415041" sldId="262"/>
            <ac:spMk id="6" creationId="{0ADE81B4-8777-5422-79AC-7B9549771F3C}"/>
          </ac:spMkLst>
        </pc:spChg>
        <pc:spChg chg="mod">
          <ac:chgData name="Torkashvand, Maryam" userId="36a626da-adfb-4b64-8000-55ca637b3348" providerId="ADAL" clId="{AFDAFA1A-79BF-5347-9F62-B7E3BBBBBB23}" dt="2023-03-21T19:19:46.187" v="1997" actId="208"/>
          <ac:spMkLst>
            <pc:docMk/>
            <pc:sldMk cId="3062415041" sldId="262"/>
            <ac:spMk id="7" creationId="{F240DEEB-D7A4-1EEC-A61E-CBB368624C6C}"/>
          </ac:spMkLst>
        </pc:spChg>
        <pc:spChg chg="mod">
          <ac:chgData name="Torkashvand, Maryam" userId="36a626da-adfb-4b64-8000-55ca637b3348" providerId="ADAL" clId="{AFDAFA1A-79BF-5347-9F62-B7E3BBBBBB23}" dt="2023-03-22T00:30:32.889" v="3934" actId="208"/>
          <ac:spMkLst>
            <pc:docMk/>
            <pc:sldMk cId="3062415041" sldId="262"/>
            <ac:spMk id="8" creationId="{54E0E11F-5BB9-4370-BB62-B83EAA5DAF3C}"/>
          </ac:spMkLst>
        </pc:spChg>
        <pc:spChg chg="del mod">
          <ac:chgData name="Torkashvand, Maryam" userId="36a626da-adfb-4b64-8000-55ca637b3348" providerId="ADAL" clId="{AFDAFA1A-79BF-5347-9F62-B7E3BBBBBB23}" dt="2023-03-22T00:35:27.964" v="4140" actId="478"/>
          <ac:spMkLst>
            <pc:docMk/>
            <pc:sldMk cId="3062415041" sldId="262"/>
            <ac:spMk id="10" creationId="{99266B00-0DDB-61A6-D2D2-930462264D64}"/>
          </ac:spMkLst>
        </pc:spChg>
        <pc:spChg chg="del mod">
          <ac:chgData name="Torkashvand, Maryam" userId="36a626da-adfb-4b64-8000-55ca637b3348" providerId="ADAL" clId="{AFDAFA1A-79BF-5347-9F62-B7E3BBBBBB23}" dt="2023-03-22T00:35:27.964" v="4140" actId="478"/>
          <ac:spMkLst>
            <pc:docMk/>
            <pc:sldMk cId="3062415041" sldId="262"/>
            <ac:spMk id="11" creationId="{633D3C2D-9D7B-9A5B-B5D6-D4F0D4F0123E}"/>
          </ac:spMkLst>
        </pc:spChg>
        <pc:spChg chg="del">
          <ac:chgData name="Torkashvand, Maryam" userId="36a626da-adfb-4b64-8000-55ca637b3348" providerId="ADAL" clId="{AFDAFA1A-79BF-5347-9F62-B7E3BBBBBB23}" dt="2023-03-22T00:35:27.964" v="4140" actId="478"/>
          <ac:spMkLst>
            <pc:docMk/>
            <pc:sldMk cId="3062415041" sldId="262"/>
            <ac:spMk id="12" creationId="{3AA7A393-371F-F851-309A-A3DD24192202}"/>
          </ac:spMkLst>
        </pc:spChg>
        <pc:spChg chg="del mod">
          <ac:chgData name="Torkashvand, Maryam" userId="36a626da-adfb-4b64-8000-55ca637b3348" providerId="ADAL" clId="{AFDAFA1A-79BF-5347-9F62-B7E3BBBBBB23}" dt="2023-03-22T00:35:27.964" v="4140" actId="478"/>
          <ac:spMkLst>
            <pc:docMk/>
            <pc:sldMk cId="3062415041" sldId="262"/>
            <ac:spMk id="13" creationId="{990FEB3B-8BB8-5963-20EA-7F26D1AC0CC2}"/>
          </ac:spMkLst>
        </pc:spChg>
        <pc:spChg chg="mod">
          <ac:chgData name="Torkashvand, Maryam" userId="36a626da-adfb-4b64-8000-55ca637b3348" providerId="ADAL" clId="{AFDAFA1A-79BF-5347-9F62-B7E3BBBBBB23}" dt="2023-03-21T19:18:42.646" v="1993" actId="20577"/>
          <ac:spMkLst>
            <pc:docMk/>
            <pc:sldMk cId="3062415041" sldId="262"/>
            <ac:spMk id="14" creationId="{9B521C01-BC81-B72C-D447-0C4862059D7E}"/>
          </ac:spMkLst>
        </pc:spChg>
        <pc:spChg chg="mod">
          <ac:chgData name="Torkashvand, Maryam" userId="36a626da-adfb-4b64-8000-55ca637b3348" providerId="ADAL" clId="{AFDAFA1A-79BF-5347-9F62-B7E3BBBBBB23}" dt="2023-03-21T19:18:40.456" v="1991" actId="20577"/>
          <ac:spMkLst>
            <pc:docMk/>
            <pc:sldMk cId="3062415041" sldId="262"/>
            <ac:spMk id="15" creationId="{1CB0B3FE-EC0F-82EC-202D-636FCE26EC08}"/>
          </ac:spMkLst>
        </pc:spChg>
        <pc:spChg chg="mod">
          <ac:chgData name="Torkashvand, Maryam" userId="36a626da-adfb-4b64-8000-55ca637b3348" providerId="ADAL" clId="{AFDAFA1A-79BF-5347-9F62-B7E3BBBBBB23}" dt="2023-03-21T19:18:37.879" v="1989" actId="20577"/>
          <ac:spMkLst>
            <pc:docMk/>
            <pc:sldMk cId="3062415041" sldId="262"/>
            <ac:spMk id="16" creationId="{73570F8E-382E-CC23-F9F8-4F383F34CDB9}"/>
          </ac:spMkLst>
        </pc:spChg>
        <pc:spChg chg="mod">
          <ac:chgData name="Torkashvand, Maryam" userId="36a626da-adfb-4b64-8000-55ca637b3348" providerId="ADAL" clId="{AFDAFA1A-79BF-5347-9F62-B7E3BBBBBB23}" dt="2023-03-21T19:17:47.410" v="1973" actId="20577"/>
          <ac:spMkLst>
            <pc:docMk/>
            <pc:sldMk cId="3062415041" sldId="262"/>
            <ac:spMk id="17" creationId="{E42A451D-D3B6-2674-278D-4DF22CB72988}"/>
          </ac:spMkLst>
        </pc:spChg>
        <pc:spChg chg="mod">
          <ac:chgData name="Torkashvand, Maryam" userId="36a626da-adfb-4b64-8000-55ca637b3348" providerId="ADAL" clId="{AFDAFA1A-79BF-5347-9F62-B7E3BBBBBB23}" dt="2023-03-21T19:11:55.240" v="1652"/>
          <ac:spMkLst>
            <pc:docMk/>
            <pc:sldMk cId="3062415041" sldId="262"/>
            <ac:spMk id="18" creationId="{7AEB395B-CAB7-7432-1774-36B06344788F}"/>
          </ac:spMkLst>
        </pc:spChg>
        <pc:spChg chg="mod">
          <ac:chgData name="Torkashvand, Maryam" userId="36a626da-adfb-4b64-8000-55ca637b3348" providerId="ADAL" clId="{AFDAFA1A-79BF-5347-9F62-B7E3BBBBBB23}" dt="2023-03-21T19:11:55.240" v="1652"/>
          <ac:spMkLst>
            <pc:docMk/>
            <pc:sldMk cId="3062415041" sldId="262"/>
            <ac:spMk id="19" creationId="{AD8E313C-C116-79DB-6AE9-419BEE1D129B}"/>
          </ac:spMkLst>
        </pc:spChg>
        <pc:spChg chg="mod">
          <ac:chgData name="Torkashvand, Maryam" userId="36a626da-adfb-4b64-8000-55ca637b3348" providerId="ADAL" clId="{AFDAFA1A-79BF-5347-9F62-B7E3BBBBBB23}" dt="2023-03-21T19:11:55.240" v="1652"/>
          <ac:spMkLst>
            <pc:docMk/>
            <pc:sldMk cId="3062415041" sldId="262"/>
            <ac:spMk id="20" creationId="{79B708B7-BFD6-19F7-FD8F-4DF59351DE3A}"/>
          </ac:spMkLst>
        </pc:spChg>
        <pc:spChg chg="mod">
          <ac:chgData name="Torkashvand, Maryam" userId="36a626da-adfb-4b64-8000-55ca637b3348" providerId="ADAL" clId="{AFDAFA1A-79BF-5347-9F62-B7E3BBBBBB23}" dt="2023-03-21T19:11:55.240" v="1652"/>
          <ac:spMkLst>
            <pc:docMk/>
            <pc:sldMk cId="3062415041" sldId="262"/>
            <ac:spMk id="21" creationId="{4109E57B-3549-794D-6B00-8CFC15472FA4}"/>
          </ac:spMkLst>
        </pc:spChg>
        <pc:spChg chg="mod">
          <ac:chgData name="Torkashvand, Maryam" userId="36a626da-adfb-4b64-8000-55ca637b3348" providerId="ADAL" clId="{AFDAFA1A-79BF-5347-9F62-B7E3BBBBBB23}" dt="2023-03-21T19:11:55.240" v="1652"/>
          <ac:spMkLst>
            <pc:docMk/>
            <pc:sldMk cId="3062415041" sldId="262"/>
            <ac:spMk id="22" creationId="{955642BD-BBA3-6A0F-131F-0B39505F35A7}"/>
          </ac:spMkLst>
        </pc:spChg>
        <pc:spChg chg="mod">
          <ac:chgData name="Torkashvand, Maryam" userId="36a626da-adfb-4b64-8000-55ca637b3348" providerId="ADAL" clId="{AFDAFA1A-79BF-5347-9F62-B7E3BBBBBB23}" dt="2023-03-21T19:11:55.240" v="1652"/>
          <ac:spMkLst>
            <pc:docMk/>
            <pc:sldMk cId="3062415041" sldId="262"/>
            <ac:spMk id="23" creationId="{B6AAD1C0-B269-5BA2-50B3-6948EE382099}"/>
          </ac:spMkLst>
        </pc:spChg>
        <pc:spChg chg="mod">
          <ac:chgData name="Torkashvand, Maryam" userId="36a626da-adfb-4b64-8000-55ca637b3348" providerId="ADAL" clId="{AFDAFA1A-79BF-5347-9F62-B7E3BBBBBB23}" dt="2023-03-21T19:11:55.240" v="1652"/>
          <ac:spMkLst>
            <pc:docMk/>
            <pc:sldMk cId="3062415041" sldId="262"/>
            <ac:spMk id="24" creationId="{C4C2DC33-08DA-9C37-47D7-3F145A82D5FF}"/>
          </ac:spMkLst>
        </pc:spChg>
        <pc:spChg chg="add mod">
          <ac:chgData name="Torkashvand, Maryam" userId="36a626da-adfb-4b64-8000-55ca637b3348" providerId="ADAL" clId="{AFDAFA1A-79BF-5347-9F62-B7E3BBBBBB23}" dt="2023-03-21T22:56:15.170" v="3072" actId="13822"/>
          <ac:spMkLst>
            <pc:docMk/>
            <pc:sldMk cId="3062415041" sldId="262"/>
            <ac:spMk id="25" creationId="{30203868-8A20-F910-258E-130CB1C9F6CE}"/>
          </ac:spMkLst>
        </pc:spChg>
        <pc:spChg chg="add mod">
          <ac:chgData name="Torkashvand, Maryam" userId="36a626da-adfb-4b64-8000-55ca637b3348" providerId="ADAL" clId="{AFDAFA1A-79BF-5347-9F62-B7E3BBBBBB23}" dt="2023-03-21T22:56:22.654" v="3073" actId="17032"/>
          <ac:spMkLst>
            <pc:docMk/>
            <pc:sldMk cId="3062415041" sldId="262"/>
            <ac:spMk id="26" creationId="{2CEF02D5-C5F8-60EA-5579-650E0B24D96D}"/>
          </ac:spMkLst>
        </pc:spChg>
        <pc:spChg chg="add mod">
          <ac:chgData name="Torkashvand, Maryam" userId="36a626da-adfb-4b64-8000-55ca637b3348" providerId="ADAL" clId="{AFDAFA1A-79BF-5347-9F62-B7E3BBBBBB23}" dt="2023-03-21T23:25:00.744" v="3322" actId="27636"/>
          <ac:spMkLst>
            <pc:docMk/>
            <pc:sldMk cId="3062415041" sldId="262"/>
            <ac:spMk id="27" creationId="{719F8BBF-EB46-A389-DC19-9B5415473C39}"/>
          </ac:spMkLst>
        </pc:spChg>
        <pc:spChg chg="add mod">
          <ac:chgData name="Torkashvand, Maryam" userId="36a626da-adfb-4b64-8000-55ca637b3348" providerId="ADAL" clId="{AFDAFA1A-79BF-5347-9F62-B7E3BBBBBB23}" dt="2023-03-22T00:41:03.713" v="4378" actId="113"/>
          <ac:spMkLst>
            <pc:docMk/>
            <pc:sldMk cId="3062415041" sldId="262"/>
            <ac:spMk id="29" creationId="{D2F2732F-B9E6-D183-7C0E-C2D4E5CB4D40}"/>
          </ac:spMkLst>
        </pc:spChg>
        <pc:spChg chg="add mod">
          <ac:chgData name="Torkashvand, Maryam" userId="36a626da-adfb-4b64-8000-55ca637b3348" providerId="ADAL" clId="{AFDAFA1A-79BF-5347-9F62-B7E3BBBBBB23}" dt="2023-03-22T00:35:29.091" v="4141"/>
          <ac:spMkLst>
            <pc:docMk/>
            <pc:sldMk cId="3062415041" sldId="262"/>
            <ac:spMk id="30" creationId="{DFA4C62A-E800-4084-4A3A-A2BECBB1D4AD}"/>
          </ac:spMkLst>
        </pc:spChg>
        <pc:spChg chg="add mod">
          <ac:chgData name="Torkashvand, Maryam" userId="36a626da-adfb-4b64-8000-55ca637b3348" providerId="ADAL" clId="{AFDAFA1A-79BF-5347-9F62-B7E3BBBBBB23}" dt="2023-03-22T00:35:29.091" v="4141"/>
          <ac:spMkLst>
            <pc:docMk/>
            <pc:sldMk cId="3062415041" sldId="262"/>
            <ac:spMk id="31" creationId="{50C382FB-52BF-3D73-112A-5E1B844537A4}"/>
          </ac:spMkLst>
        </pc:spChg>
        <pc:spChg chg="del">
          <ac:chgData name="Torkashvand, Maryam" userId="36a626da-adfb-4b64-8000-55ca637b3348" providerId="ADAL" clId="{AFDAFA1A-79BF-5347-9F62-B7E3BBBBBB23}" dt="2023-03-21T19:11:51.081" v="1651" actId="478"/>
          <ac:spMkLst>
            <pc:docMk/>
            <pc:sldMk cId="3062415041" sldId="262"/>
            <ac:spMk id="32" creationId="{7F5FF322-CF1D-F057-0FE3-4E4F9BAADDAC}"/>
          </ac:spMkLst>
        </pc:spChg>
        <pc:spChg chg="del">
          <ac:chgData name="Torkashvand, Maryam" userId="36a626da-adfb-4b64-8000-55ca637b3348" providerId="ADAL" clId="{AFDAFA1A-79BF-5347-9F62-B7E3BBBBBB23}" dt="2023-03-21T19:11:51.081" v="1651" actId="478"/>
          <ac:spMkLst>
            <pc:docMk/>
            <pc:sldMk cId="3062415041" sldId="262"/>
            <ac:spMk id="33" creationId="{466EC81C-CBBA-A149-EED2-26533E55A36E}"/>
          </ac:spMkLst>
        </pc:spChg>
        <pc:spChg chg="del">
          <ac:chgData name="Torkashvand, Maryam" userId="36a626da-adfb-4b64-8000-55ca637b3348" providerId="ADAL" clId="{AFDAFA1A-79BF-5347-9F62-B7E3BBBBBB23}" dt="2023-03-21T19:11:51.081" v="1651" actId="478"/>
          <ac:spMkLst>
            <pc:docMk/>
            <pc:sldMk cId="3062415041" sldId="262"/>
            <ac:spMk id="34" creationId="{23F80208-7725-5F19-B311-D7F64840569E}"/>
          </ac:spMkLst>
        </pc:spChg>
        <pc:spChg chg="del">
          <ac:chgData name="Torkashvand, Maryam" userId="36a626da-adfb-4b64-8000-55ca637b3348" providerId="ADAL" clId="{AFDAFA1A-79BF-5347-9F62-B7E3BBBBBB23}" dt="2023-03-21T19:11:51.081" v="1651" actId="478"/>
          <ac:spMkLst>
            <pc:docMk/>
            <pc:sldMk cId="3062415041" sldId="262"/>
            <ac:spMk id="35" creationId="{347F6552-A1C2-5FA1-17A6-D294E8E1B204}"/>
          </ac:spMkLst>
        </pc:spChg>
        <pc:spChg chg="del">
          <ac:chgData name="Torkashvand, Maryam" userId="36a626da-adfb-4b64-8000-55ca637b3348" providerId="ADAL" clId="{AFDAFA1A-79BF-5347-9F62-B7E3BBBBBB23}" dt="2023-03-21T19:11:51.081" v="1651" actId="478"/>
          <ac:spMkLst>
            <pc:docMk/>
            <pc:sldMk cId="3062415041" sldId="262"/>
            <ac:spMk id="36" creationId="{A974F865-0BBA-FFD0-D142-3606099BCC07}"/>
          </ac:spMkLst>
        </pc:spChg>
        <pc:spChg chg="del">
          <ac:chgData name="Torkashvand, Maryam" userId="36a626da-adfb-4b64-8000-55ca637b3348" providerId="ADAL" clId="{AFDAFA1A-79BF-5347-9F62-B7E3BBBBBB23}" dt="2023-03-21T19:11:51.081" v="1651" actId="478"/>
          <ac:spMkLst>
            <pc:docMk/>
            <pc:sldMk cId="3062415041" sldId="262"/>
            <ac:spMk id="37" creationId="{759FB425-A64B-8829-4EF0-D29037315C35}"/>
          </ac:spMkLst>
        </pc:spChg>
        <pc:spChg chg="del">
          <ac:chgData name="Torkashvand, Maryam" userId="36a626da-adfb-4b64-8000-55ca637b3348" providerId="ADAL" clId="{AFDAFA1A-79BF-5347-9F62-B7E3BBBBBB23}" dt="2023-03-21T19:11:51.081" v="1651" actId="478"/>
          <ac:spMkLst>
            <pc:docMk/>
            <pc:sldMk cId="3062415041" sldId="262"/>
            <ac:spMk id="38" creationId="{27C50B7B-0A5F-78D7-16DB-2CC60F9A779B}"/>
          </ac:spMkLst>
        </pc:spChg>
        <pc:spChg chg="add mod">
          <ac:chgData name="Torkashvand, Maryam" userId="36a626da-adfb-4b64-8000-55ca637b3348" providerId="ADAL" clId="{AFDAFA1A-79BF-5347-9F62-B7E3BBBBBB23}" dt="2023-03-22T00:35:29.091" v="4141"/>
          <ac:spMkLst>
            <pc:docMk/>
            <pc:sldMk cId="3062415041" sldId="262"/>
            <ac:spMk id="39" creationId="{E62C389C-2C8A-251E-52BB-4D98BC7B316E}"/>
          </ac:spMkLst>
        </pc:spChg>
        <pc:spChg chg="add mod">
          <ac:chgData name="Torkashvand, Maryam" userId="36a626da-adfb-4b64-8000-55ca637b3348" providerId="ADAL" clId="{AFDAFA1A-79BF-5347-9F62-B7E3BBBBBB23}" dt="2023-03-22T00:38:06.612" v="4176" actId="20577"/>
          <ac:spMkLst>
            <pc:docMk/>
            <pc:sldMk cId="3062415041" sldId="262"/>
            <ac:spMk id="41" creationId="{F79F2469-134B-CBE6-9C43-074F3BA5AA81}"/>
          </ac:spMkLst>
        </pc:spChg>
        <pc:spChg chg="del">
          <ac:chgData name="Torkashvand, Maryam" userId="36a626da-adfb-4b64-8000-55ca637b3348" providerId="ADAL" clId="{AFDAFA1A-79BF-5347-9F62-B7E3BBBBBB23}" dt="2023-03-21T19:11:51.081" v="1651" actId="478"/>
          <ac:spMkLst>
            <pc:docMk/>
            <pc:sldMk cId="3062415041" sldId="262"/>
            <ac:spMk id="47" creationId="{24A41E3A-967A-42CC-5DBA-466E28D4787A}"/>
          </ac:spMkLst>
        </pc:spChg>
        <pc:spChg chg="del">
          <ac:chgData name="Torkashvand, Maryam" userId="36a626da-adfb-4b64-8000-55ca637b3348" providerId="ADAL" clId="{AFDAFA1A-79BF-5347-9F62-B7E3BBBBBB23}" dt="2023-03-21T19:11:51.081" v="1651" actId="478"/>
          <ac:spMkLst>
            <pc:docMk/>
            <pc:sldMk cId="3062415041" sldId="262"/>
            <ac:spMk id="48" creationId="{F0EC2AB7-983F-76B1-E98F-855E0828D76F}"/>
          </ac:spMkLst>
        </pc:spChg>
        <pc:spChg chg="del">
          <ac:chgData name="Torkashvand, Maryam" userId="36a626da-adfb-4b64-8000-55ca637b3348" providerId="ADAL" clId="{AFDAFA1A-79BF-5347-9F62-B7E3BBBBBB23}" dt="2023-03-21T19:11:51.081" v="1651" actId="478"/>
          <ac:spMkLst>
            <pc:docMk/>
            <pc:sldMk cId="3062415041" sldId="262"/>
            <ac:spMk id="50" creationId="{1DA9A7E3-7641-E897-1CC4-C842DEAF2DDB}"/>
          </ac:spMkLst>
        </pc:spChg>
        <pc:spChg chg="del">
          <ac:chgData name="Torkashvand, Maryam" userId="36a626da-adfb-4b64-8000-55ca637b3348" providerId="ADAL" clId="{AFDAFA1A-79BF-5347-9F62-B7E3BBBBBB23}" dt="2023-03-21T19:11:51.081" v="1651" actId="478"/>
          <ac:spMkLst>
            <pc:docMk/>
            <pc:sldMk cId="3062415041" sldId="262"/>
            <ac:spMk id="51" creationId="{C7FF2E85-F102-F8D0-7328-FFEC13102BFB}"/>
          </ac:spMkLst>
        </pc:spChg>
        <pc:spChg chg="del">
          <ac:chgData name="Torkashvand, Maryam" userId="36a626da-adfb-4b64-8000-55ca637b3348" providerId="ADAL" clId="{AFDAFA1A-79BF-5347-9F62-B7E3BBBBBB23}" dt="2023-03-21T19:11:51.081" v="1651" actId="478"/>
          <ac:spMkLst>
            <pc:docMk/>
            <pc:sldMk cId="3062415041" sldId="262"/>
            <ac:spMk id="52" creationId="{308BDF47-3551-CD6C-B55F-1A2EC3E00F3A}"/>
          </ac:spMkLst>
        </pc:spChg>
        <pc:spChg chg="del">
          <ac:chgData name="Torkashvand, Maryam" userId="36a626da-adfb-4b64-8000-55ca637b3348" providerId="ADAL" clId="{AFDAFA1A-79BF-5347-9F62-B7E3BBBBBB23}" dt="2023-03-21T19:11:51.081" v="1651" actId="478"/>
          <ac:spMkLst>
            <pc:docMk/>
            <pc:sldMk cId="3062415041" sldId="262"/>
            <ac:spMk id="53" creationId="{685A214D-4939-C41E-6143-493ECFF3D0C5}"/>
          </ac:spMkLst>
        </pc:spChg>
        <pc:spChg chg="del">
          <ac:chgData name="Torkashvand, Maryam" userId="36a626da-adfb-4b64-8000-55ca637b3348" providerId="ADAL" clId="{AFDAFA1A-79BF-5347-9F62-B7E3BBBBBB23}" dt="2023-03-21T19:11:51.081" v="1651" actId="478"/>
          <ac:spMkLst>
            <pc:docMk/>
            <pc:sldMk cId="3062415041" sldId="262"/>
            <ac:spMk id="54" creationId="{8288A527-EE37-CE29-BAF0-F0115149B1D2}"/>
          </ac:spMkLst>
        </pc:spChg>
        <pc:spChg chg="del">
          <ac:chgData name="Torkashvand, Maryam" userId="36a626da-adfb-4b64-8000-55ca637b3348" providerId="ADAL" clId="{AFDAFA1A-79BF-5347-9F62-B7E3BBBBBB23}" dt="2023-03-21T19:11:51.081" v="1651" actId="478"/>
          <ac:spMkLst>
            <pc:docMk/>
            <pc:sldMk cId="3062415041" sldId="262"/>
            <ac:spMk id="55" creationId="{6DAEDF4D-21E4-FCE5-CCCF-1BD437075BBD}"/>
          </ac:spMkLst>
        </pc:spChg>
        <pc:spChg chg="del">
          <ac:chgData name="Torkashvand, Maryam" userId="36a626da-adfb-4b64-8000-55ca637b3348" providerId="ADAL" clId="{AFDAFA1A-79BF-5347-9F62-B7E3BBBBBB23}" dt="2023-03-21T19:11:51.081" v="1651" actId="478"/>
          <ac:spMkLst>
            <pc:docMk/>
            <pc:sldMk cId="3062415041" sldId="262"/>
            <ac:spMk id="56" creationId="{0FF5BA85-F23D-718F-57A7-3A79E86817DA}"/>
          </ac:spMkLst>
        </pc:spChg>
        <pc:spChg chg="del">
          <ac:chgData name="Torkashvand, Maryam" userId="36a626da-adfb-4b64-8000-55ca637b3348" providerId="ADAL" clId="{AFDAFA1A-79BF-5347-9F62-B7E3BBBBBB23}" dt="2023-03-21T19:11:51.081" v="1651" actId="478"/>
          <ac:spMkLst>
            <pc:docMk/>
            <pc:sldMk cId="3062415041" sldId="262"/>
            <ac:spMk id="57" creationId="{E9A8A1D2-C14D-FA91-771E-CCCCF5BC4923}"/>
          </ac:spMkLst>
        </pc:spChg>
        <pc:spChg chg="del mod">
          <ac:chgData name="Torkashvand, Maryam" userId="36a626da-adfb-4b64-8000-55ca637b3348" providerId="ADAL" clId="{AFDAFA1A-79BF-5347-9F62-B7E3BBBBBB23}" dt="2023-03-21T20:37:17.951" v="2564" actId="478"/>
          <ac:spMkLst>
            <pc:docMk/>
            <pc:sldMk cId="3062415041" sldId="262"/>
            <ac:spMk id="63" creationId="{BDA4300C-0654-8561-D8C1-8DDF5DBA34B5}"/>
          </ac:spMkLst>
        </pc:spChg>
        <pc:spChg chg="del">
          <ac:chgData name="Torkashvand, Maryam" userId="36a626da-adfb-4b64-8000-55ca637b3348" providerId="ADAL" clId="{AFDAFA1A-79BF-5347-9F62-B7E3BBBBBB23}" dt="2023-03-21T20:38:28.753" v="2654" actId="478"/>
          <ac:spMkLst>
            <pc:docMk/>
            <pc:sldMk cId="3062415041" sldId="262"/>
            <ac:spMk id="64" creationId="{7FCE0993-3549-43AF-EB25-42B7ABB9E6FD}"/>
          </ac:spMkLst>
        </pc:spChg>
        <pc:grpChg chg="add mod">
          <ac:chgData name="Torkashvand, Maryam" userId="36a626da-adfb-4b64-8000-55ca637b3348" providerId="ADAL" clId="{AFDAFA1A-79BF-5347-9F62-B7E3BBBBBB23}" dt="2023-03-21T19:11:55.240" v="1652"/>
          <ac:grpSpMkLst>
            <pc:docMk/>
            <pc:sldMk cId="3062415041" sldId="262"/>
            <ac:grpSpMk id="2" creationId="{0A206611-33BE-0E7D-804E-DE20A1CBA9EF}"/>
          </ac:grpSpMkLst>
        </pc:grpChg>
        <pc:grpChg chg="mod">
          <ac:chgData name="Torkashvand, Maryam" userId="36a626da-adfb-4b64-8000-55ca637b3348" providerId="ADAL" clId="{AFDAFA1A-79BF-5347-9F62-B7E3BBBBBB23}" dt="2023-03-21T19:11:55.240" v="1652"/>
          <ac:grpSpMkLst>
            <pc:docMk/>
            <pc:sldMk cId="3062415041" sldId="262"/>
            <ac:grpSpMk id="9" creationId="{1EA4E1FC-F96C-D172-C51D-3C14D2FA52AD}"/>
          </ac:grpSpMkLst>
        </pc:grpChg>
        <pc:picChg chg="mod">
          <ac:chgData name="Torkashvand, Maryam" userId="36a626da-adfb-4b64-8000-55ca637b3348" providerId="ADAL" clId="{AFDAFA1A-79BF-5347-9F62-B7E3BBBBBB23}" dt="2023-03-21T20:42:28.111" v="2704" actId="14100"/>
          <ac:picMkLst>
            <pc:docMk/>
            <pc:sldMk cId="3062415041" sldId="262"/>
            <ac:picMk id="5" creationId="{0991B853-ABA5-6631-3283-BA0549A88EF3}"/>
          </ac:picMkLst>
        </pc:picChg>
        <pc:picChg chg="add del mod">
          <ac:chgData name="Torkashvand, Maryam" userId="36a626da-adfb-4b64-8000-55ca637b3348" providerId="ADAL" clId="{AFDAFA1A-79BF-5347-9F62-B7E3BBBBBB23}" dt="2023-03-22T01:39:46.877" v="5415" actId="478"/>
          <ac:picMkLst>
            <pc:docMk/>
            <pc:sldMk cId="3062415041" sldId="262"/>
            <ac:picMk id="28" creationId="{656E07F6-5D56-2755-1EDA-D6765F62CF22}"/>
          </ac:picMkLst>
        </pc:picChg>
        <pc:picChg chg="add mod">
          <ac:chgData name="Torkashvand, Maryam" userId="36a626da-adfb-4b64-8000-55ca637b3348" providerId="ADAL" clId="{AFDAFA1A-79BF-5347-9F62-B7E3BBBBBB23}" dt="2023-03-22T01:39:47.646" v="5416"/>
          <ac:picMkLst>
            <pc:docMk/>
            <pc:sldMk cId="3062415041" sldId="262"/>
            <ac:picMk id="42" creationId="{CBDC952B-A422-11DB-64B2-901B878D7BF6}"/>
          </ac:picMkLst>
        </pc:picChg>
        <pc:cxnChg chg="mod">
          <ac:chgData name="Torkashvand, Maryam" userId="36a626da-adfb-4b64-8000-55ca637b3348" providerId="ADAL" clId="{AFDAFA1A-79BF-5347-9F62-B7E3BBBBBB23}" dt="2023-03-21T19:17:31.592" v="1957" actId="197"/>
          <ac:cxnSpMkLst>
            <pc:docMk/>
            <pc:sldMk cId="3062415041" sldId="262"/>
            <ac:cxnSpMk id="3" creationId="{685C9BF1-5EDA-9A2A-5DB7-1B1DCF04F139}"/>
          </ac:cxnSpMkLst>
        </pc:cxnChg>
        <pc:cxnChg chg="del">
          <ac:chgData name="Torkashvand, Maryam" userId="36a626da-adfb-4b64-8000-55ca637b3348" providerId="ADAL" clId="{AFDAFA1A-79BF-5347-9F62-B7E3BBBBBB23}" dt="2023-03-21T19:11:51.081" v="1651" actId="478"/>
          <ac:cxnSpMkLst>
            <pc:docMk/>
            <pc:sldMk cId="3062415041" sldId="262"/>
            <ac:cxnSpMk id="40" creationId="{6C7DFE21-A7AD-FC4A-E5EA-C877377AD2AE}"/>
          </ac:cxnSpMkLst>
        </pc:cxnChg>
        <pc:cxnChg chg="del">
          <ac:chgData name="Torkashvand, Maryam" userId="36a626da-adfb-4b64-8000-55ca637b3348" providerId="ADAL" clId="{AFDAFA1A-79BF-5347-9F62-B7E3BBBBBB23}" dt="2023-03-21T19:11:51.081" v="1651" actId="478"/>
          <ac:cxnSpMkLst>
            <pc:docMk/>
            <pc:sldMk cId="3062415041" sldId="262"/>
            <ac:cxnSpMk id="58" creationId="{39D9FE80-0044-46A0-110C-71CA6028B572}"/>
          </ac:cxnSpMkLst>
        </pc:cxnChg>
        <pc:cxnChg chg="del">
          <ac:chgData name="Torkashvand, Maryam" userId="36a626da-adfb-4b64-8000-55ca637b3348" providerId="ADAL" clId="{AFDAFA1A-79BF-5347-9F62-B7E3BBBBBB23}" dt="2023-03-21T19:11:51.081" v="1651" actId="478"/>
          <ac:cxnSpMkLst>
            <pc:docMk/>
            <pc:sldMk cId="3062415041" sldId="262"/>
            <ac:cxnSpMk id="59" creationId="{BE8EB9AD-34ED-2E5B-FFCA-A506FD72A4A5}"/>
          </ac:cxnSpMkLst>
        </pc:cxnChg>
        <pc:cxnChg chg="del">
          <ac:chgData name="Torkashvand, Maryam" userId="36a626da-adfb-4b64-8000-55ca637b3348" providerId="ADAL" clId="{AFDAFA1A-79BF-5347-9F62-B7E3BBBBBB23}" dt="2023-03-21T19:11:51.081" v="1651" actId="478"/>
          <ac:cxnSpMkLst>
            <pc:docMk/>
            <pc:sldMk cId="3062415041" sldId="262"/>
            <ac:cxnSpMk id="60" creationId="{62361F96-AAEF-8FC9-46E7-F9711251817A}"/>
          </ac:cxnSpMkLst>
        </pc:cxnChg>
        <pc:cxnChg chg="del">
          <ac:chgData name="Torkashvand, Maryam" userId="36a626da-adfb-4b64-8000-55ca637b3348" providerId="ADAL" clId="{AFDAFA1A-79BF-5347-9F62-B7E3BBBBBB23}" dt="2023-03-21T19:11:51.081" v="1651" actId="478"/>
          <ac:cxnSpMkLst>
            <pc:docMk/>
            <pc:sldMk cId="3062415041" sldId="262"/>
            <ac:cxnSpMk id="61" creationId="{66420E3C-AC18-90AE-4EEE-DF838A6C8543}"/>
          </ac:cxnSpMkLst>
        </pc:cxnChg>
        <pc:cxnChg chg="del">
          <ac:chgData name="Torkashvand, Maryam" userId="36a626da-adfb-4b64-8000-55ca637b3348" providerId="ADAL" clId="{AFDAFA1A-79BF-5347-9F62-B7E3BBBBBB23}" dt="2023-03-21T19:11:51.081" v="1651" actId="478"/>
          <ac:cxnSpMkLst>
            <pc:docMk/>
            <pc:sldMk cId="3062415041" sldId="262"/>
            <ac:cxnSpMk id="62" creationId="{EDF5612B-F6BD-B434-E79A-7EBCB050E92C}"/>
          </ac:cxnSpMkLst>
        </pc:cxnChg>
      </pc:sldChg>
      <pc:sldChg chg="addSp delSp modSp add mod modAnim modNotesTx">
        <pc:chgData name="Torkashvand, Maryam" userId="36a626da-adfb-4b64-8000-55ca637b3348" providerId="ADAL" clId="{AFDAFA1A-79BF-5347-9F62-B7E3BBBBBB23}" dt="2023-03-22T03:37:29.278" v="5844" actId="20577"/>
        <pc:sldMkLst>
          <pc:docMk/>
          <pc:sldMk cId="1796656173" sldId="263"/>
        </pc:sldMkLst>
        <pc:spChg chg="mod">
          <ac:chgData name="Torkashvand, Maryam" userId="36a626da-adfb-4b64-8000-55ca637b3348" providerId="ADAL" clId="{AFDAFA1A-79BF-5347-9F62-B7E3BBBBBB23}" dt="2023-03-21T20:42:42.721" v="2713" actId="1036"/>
          <ac:spMkLst>
            <pc:docMk/>
            <pc:sldMk cId="1796656173" sldId="263"/>
            <ac:spMk id="4" creationId="{3D249E0C-FD91-CD3E-ADBC-23F1CD67774C}"/>
          </ac:spMkLst>
        </pc:spChg>
        <pc:spChg chg="mod">
          <ac:chgData name="Torkashvand, Maryam" userId="36a626da-adfb-4b64-8000-55ca637b3348" providerId="ADAL" clId="{AFDAFA1A-79BF-5347-9F62-B7E3BBBBBB23}" dt="2023-03-22T00:31:24.056" v="3965" actId="208"/>
          <ac:spMkLst>
            <pc:docMk/>
            <pc:sldMk cId="1796656173" sldId="263"/>
            <ac:spMk id="8" creationId="{54E0E11F-5BB9-4370-BB62-B83EAA5DAF3C}"/>
          </ac:spMkLst>
        </pc:spChg>
        <pc:spChg chg="del mod">
          <ac:chgData name="Torkashvand, Maryam" userId="36a626da-adfb-4b64-8000-55ca637b3348" providerId="ADAL" clId="{AFDAFA1A-79BF-5347-9F62-B7E3BBBBBB23}" dt="2023-03-22T00:35:41.834" v="4144" actId="478"/>
          <ac:spMkLst>
            <pc:docMk/>
            <pc:sldMk cId="1796656173" sldId="263"/>
            <ac:spMk id="10" creationId="{99266B00-0DDB-61A6-D2D2-930462264D64}"/>
          </ac:spMkLst>
        </pc:spChg>
        <pc:spChg chg="del mod">
          <ac:chgData name="Torkashvand, Maryam" userId="36a626da-adfb-4b64-8000-55ca637b3348" providerId="ADAL" clId="{AFDAFA1A-79BF-5347-9F62-B7E3BBBBBB23}" dt="2023-03-22T00:35:41.834" v="4144" actId="478"/>
          <ac:spMkLst>
            <pc:docMk/>
            <pc:sldMk cId="1796656173" sldId="263"/>
            <ac:spMk id="11" creationId="{633D3C2D-9D7B-9A5B-B5D6-D4F0D4F0123E}"/>
          </ac:spMkLst>
        </pc:spChg>
        <pc:spChg chg="del">
          <ac:chgData name="Torkashvand, Maryam" userId="36a626da-adfb-4b64-8000-55ca637b3348" providerId="ADAL" clId="{AFDAFA1A-79BF-5347-9F62-B7E3BBBBBB23}" dt="2023-03-22T00:35:41.834" v="4144" actId="478"/>
          <ac:spMkLst>
            <pc:docMk/>
            <pc:sldMk cId="1796656173" sldId="263"/>
            <ac:spMk id="12" creationId="{3AA7A393-371F-F851-309A-A3DD24192202}"/>
          </ac:spMkLst>
        </pc:spChg>
        <pc:spChg chg="del mod">
          <ac:chgData name="Torkashvand, Maryam" userId="36a626da-adfb-4b64-8000-55ca637b3348" providerId="ADAL" clId="{AFDAFA1A-79BF-5347-9F62-B7E3BBBBBB23}" dt="2023-03-22T00:35:41.834" v="4144" actId="478"/>
          <ac:spMkLst>
            <pc:docMk/>
            <pc:sldMk cId="1796656173" sldId="263"/>
            <ac:spMk id="13" creationId="{990FEB3B-8BB8-5963-20EA-7F26D1AC0CC2}"/>
          </ac:spMkLst>
        </pc:spChg>
        <pc:spChg chg="mod">
          <ac:chgData name="Torkashvand, Maryam" userId="36a626da-adfb-4b64-8000-55ca637b3348" providerId="ADAL" clId="{AFDAFA1A-79BF-5347-9F62-B7E3BBBBBB23}" dt="2023-03-21T22:56:36.452" v="3074" actId="13822"/>
          <ac:spMkLst>
            <pc:docMk/>
            <pc:sldMk cId="1796656173" sldId="263"/>
            <ac:spMk id="25" creationId="{30203868-8A20-F910-258E-130CB1C9F6CE}"/>
          </ac:spMkLst>
        </pc:spChg>
        <pc:spChg chg="mod">
          <ac:chgData name="Torkashvand, Maryam" userId="36a626da-adfb-4b64-8000-55ca637b3348" providerId="ADAL" clId="{AFDAFA1A-79BF-5347-9F62-B7E3BBBBBB23}" dt="2023-03-21T22:56:47.121" v="3075" actId="13822"/>
          <ac:spMkLst>
            <pc:docMk/>
            <pc:sldMk cId="1796656173" sldId="263"/>
            <ac:spMk id="26" creationId="{2CEF02D5-C5F8-60EA-5579-650E0B24D96D}"/>
          </ac:spMkLst>
        </pc:spChg>
        <pc:spChg chg="del">
          <ac:chgData name="Torkashvand, Maryam" userId="36a626da-adfb-4b64-8000-55ca637b3348" providerId="ADAL" clId="{AFDAFA1A-79BF-5347-9F62-B7E3BBBBBB23}" dt="2023-03-21T20:11:34.804" v="2051" actId="478"/>
          <ac:spMkLst>
            <pc:docMk/>
            <pc:sldMk cId="1796656173" sldId="263"/>
            <ac:spMk id="27" creationId="{719F8BBF-EB46-A389-DC19-9B5415473C39}"/>
          </ac:spMkLst>
        </pc:spChg>
        <pc:spChg chg="add mod">
          <ac:chgData name="Torkashvand, Maryam" userId="36a626da-adfb-4b64-8000-55ca637b3348" providerId="ADAL" clId="{AFDAFA1A-79BF-5347-9F62-B7E3BBBBBB23}" dt="2023-03-21T20:37:56.242" v="2653" actId="1037"/>
          <ac:spMkLst>
            <pc:docMk/>
            <pc:sldMk cId="1796656173" sldId="263"/>
            <ac:spMk id="28" creationId="{64E43B67-F7B1-1670-86EE-03F406ACDEC4}"/>
          </ac:spMkLst>
        </pc:spChg>
        <pc:spChg chg="add mod">
          <ac:chgData name="Torkashvand, Maryam" userId="36a626da-adfb-4b64-8000-55ca637b3348" providerId="ADAL" clId="{AFDAFA1A-79BF-5347-9F62-B7E3BBBBBB23}" dt="2023-03-22T01:15:26.057" v="4619" actId="404"/>
          <ac:spMkLst>
            <pc:docMk/>
            <pc:sldMk cId="1796656173" sldId="263"/>
            <ac:spMk id="30" creationId="{B290C5EE-CB4E-D552-2002-4C086A5E6BA4}"/>
          </ac:spMkLst>
        </pc:spChg>
        <pc:spChg chg="add del mod">
          <ac:chgData name="Torkashvand, Maryam" userId="36a626da-adfb-4b64-8000-55ca637b3348" providerId="ADAL" clId="{AFDAFA1A-79BF-5347-9F62-B7E3BBBBBB23}" dt="2023-03-22T00:35:40.802" v="4143"/>
          <ac:spMkLst>
            <pc:docMk/>
            <pc:sldMk cId="1796656173" sldId="263"/>
            <ac:spMk id="45" creationId="{5083A179-AA84-ECE9-100D-5C4B37DC4405}"/>
          </ac:spMkLst>
        </pc:spChg>
        <pc:spChg chg="add del mod">
          <ac:chgData name="Torkashvand, Maryam" userId="36a626da-adfb-4b64-8000-55ca637b3348" providerId="ADAL" clId="{AFDAFA1A-79BF-5347-9F62-B7E3BBBBBB23}" dt="2023-03-22T00:35:40.802" v="4143"/>
          <ac:spMkLst>
            <pc:docMk/>
            <pc:sldMk cId="1796656173" sldId="263"/>
            <ac:spMk id="46" creationId="{2C3E1C57-D222-D837-DBA8-CA454442242C}"/>
          </ac:spMkLst>
        </pc:spChg>
        <pc:spChg chg="add del mod">
          <ac:chgData name="Torkashvand, Maryam" userId="36a626da-adfb-4b64-8000-55ca637b3348" providerId="ADAL" clId="{AFDAFA1A-79BF-5347-9F62-B7E3BBBBBB23}" dt="2023-03-22T00:35:40.802" v="4143"/>
          <ac:spMkLst>
            <pc:docMk/>
            <pc:sldMk cId="1796656173" sldId="263"/>
            <ac:spMk id="47" creationId="{6CC9A3D2-D823-AB1C-E652-0D4740AC032E}"/>
          </ac:spMkLst>
        </pc:spChg>
        <pc:spChg chg="add del mod">
          <ac:chgData name="Torkashvand, Maryam" userId="36a626da-adfb-4b64-8000-55ca637b3348" providerId="ADAL" clId="{AFDAFA1A-79BF-5347-9F62-B7E3BBBBBB23}" dt="2023-03-22T00:35:40.802" v="4143"/>
          <ac:spMkLst>
            <pc:docMk/>
            <pc:sldMk cId="1796656173" sldId="263"/>
            <ac:spMk id="48" creationId="{28AE23DD-3673-B2EA-C001-98197BF24542}"/>
          </ac:spMkLst>
        </pc:spChg>
        <pc:spChg chg="add del mod">
          <ac:chgData name="Torkashvand, Maryam" userId="36a626da-adfb-4b64-8000-55ca637b3348" providerId="ADAL" clId="{AFDAFA1A-79BF-5347-9F62-B7E3BBBBBB23}" dt="2023-03-22T00:35:40.802" v="4143"/>
          <ac:spMkLst>
            <pc:docMk/>
            <pc:sldMk cId="1796656173" sldId="263"/>
            <ac:spMk id="49" creationId="{FB897E5C-F4DA-4009-02DB-A4AC3A02D2B4}"/>
          </ac:spMkLst>
        </pc:spChg>
        <pc:spChg chg="add mod">
          <ac:chgData name="Torkashvand, Maryam" userId="36a626da-adfb-4b64-8000-55ca637b3348" providerId="ADAL" clId="{AFDAFA1A-79BF-5347-9F62-B7E3BBBBBB23}" dt="2023-03-22T00:41:07.519" v="4379" actId="113"/>
          <ac:spMkLst>
            <pc:docMk/>
            <pc:sldMk cId="1796656173" sldId="263"/>
            <ac:spMk id="50" creationId="{F418853C-C64C-0C34-2BCD-B933CC8B90E1}"/>
          </ac:spMkLst>
        </pc:spChg>
        <pc:spChg chg="add mod">
          <ac:chgData name="Torkashvand, Maryam" userId="36a626da-adfb-4b64-8000-55ca637b3348" providerId="ADAL" clId="{AFDAFA1A-79BF-5347-9F62-B7E3BBBBBB23}" dt="2023-03-22T00:35:42.669" v="4145"/>
          <ac:spMkLst>
            <pc:docMk/>
            <pc:sldMk cId="1796656173" sldId="263"/>
            <ac:spMk id="51" creationId="{B5742B0C-07B8-601F-32B1-3E7A0DEFFD72}"/>
          </ac:spMkLst>
        </pc:spChg>
        <pc:spChg chg="add mod">
          <ac:chgData name="Torkashvand, Maryam" userId="36a626da-adfb-4b64-8000-55ca637b3348" providerId="ADAL" clId="{AFDAFA1A-79BF-5347-9F62-B7E3BBBBBB23}" dt="2023-03-22T00:35:42.669" v="4145"/>
          <ac:spMkLst>
            <pc:docMk/>
            <pc:sldMk cId="1796656173" sldId="263"/>
            <ac:spMk id="52" creationId="{A07154F2-015D-B8AA-9B64-CBE4758F094D}"/>
          </ac:spMkLst>
        </pc:spChg>
        <pc:spChg chg="add mod">
          <ac:chgData name="Torkashvand, Maryam" userId="36a626da-adfb-4b64-8000-55ca637b3348" providerId="ADAL" clId="{AFDAFA1A-79BF-5347-9F62-B7E3BBBBBB23}" dt="2023-03-22T00:35:42.669" v="4145"/>
          <ac:spMkLst>
            <pc:docMk/>
            <pc:sldMk cId="1796656173" sldId="263"/>
            <ac:spMk id="53" creationId="{D0DF27B9-549C-B181-C192-48B592AD7DC4}"/>
          </ac:spMkLst>
        </pc:spChg>
        <pc:spChg chg="add mod">
          <ac:chgData name="Torkashvand, Maryam" userId="36a626da-adfb-4b64-8000-55ca637b3348" providerId="ADAL" clId="{AFDAFA1A-79BF-5347-9F62-B7E3BBBBBB23}" dt="2023-03-22T00:38:21.416" v="4180" actId="404"/>
          <ac:spMkLst>
            <pc:docMk/>
            <pc:sldMk cId="1796656173" sldId="263"/>
            <ac:spMk id="54" creationId="{5145D505-1F0C-6A92-8A55-D5FB8CC53121}"/>
          </ac:spMkLst>
        </pc:spChg>
        <pc:spChg chg="del">
          <ac:chgData name="Torkashvand, Maryam" userId="36a626da-adfb-4b64-8000-55ca637b3348" providerId="ADAL" clId="{AFDAFA1A-79BF-5347-9F62-B7E3BBBBBB23}" dt="2023-03-21T20:37:46.352" v="2614" actId="478"/>
          <ac:spMkLst>
            <pc:docMk/>
            <pc:sldMk cId="1796656173" sldId="263"/>
            <ac:spMk id="63" creationId="{BDA4300C-0654-8561-D8C1-8DDF5DBA34B5}"/>
          </ac:spMkLst>
        </pc:spChg>
        <pc:spChg chg="mod">
          <ac:chgData name="Torkashvand, Maryam" userId="36a626da-adfb-4b64-8000-55ca637b3348" providerId="ADAL" clId="{AFDAFA1A-79BF-5347-9F62-B7E3BBBBBB23}" dt="2023-03-22T01:40:03.557" v="5477" actId="1038"/>
          <ac:spMkLst>
            <pc:docMk/>
            <pc:sldMk cId="1796656173" sldId="263"/>
            <ac:spMk id="64" creationId="{7FCE0993-3549-43AF-EB25-42B7ABB9E6FD}"/>
          </ac:spMkLst>
        </pc:spChg>
        <pc:grpChg chg="del">
          <ac:chgData name="Torkashvand, Maryam" userId="36a626da-adfb-4b64-8000-55ca637b3348" providerId="ADAL" clId="{AFDAFA1A-79BF-5347-9F62-B7E3BBBBBB23}" dt="2023-03-21T20:11:31.036" v="2050" actId="478"/>
          <ac:grpSpMkLst>
            <pc:docMk/>
            <pc:sldMk cId="1796656173" sldId="263"/>
            <ac:grpSpMk id="2" creationId="{0A206611-33BE-0E7D-804E-DE20A1CBA9EF}"/>
          </ac:grpSpMkLst>
        </pc:grpChg>
        <pc:picChg chg="mod">
          <ac:chgData name="Torkashvand, Maryam" userId="36a626da-adfb-4b64-8000-55ca637b3348" providerId="ADAL" clId="{AFDAFA1A-79BF-5347-9F62-B7E3BBBBBB23}" dt="2023-03-21T20:42:52.235" v="2715" actId="14100"/>
          <ac:picMkLst>
            <pc:docMk/>
            <pc:sldMk cId="1796656173" sldId="263"/>
            <ac:picMk id="5" creationId="{0991B853-ABA5-6631-3283-BA0549A88EF3}"/>
          </ac:picMkLst>
        </pc:picChg>
        <pc:picChg chg="add del mod">
          <ac:chgData name="Torkashvand, Maryam" userId="36a626da-adfb-4b64-8000-55ca637b3348" providerId="ADAL" clId="{AFDAFA1A-79BF-5347-9F62-B7E3BBBBBB23}" dt="2023-03-21T20:14:22.969" v="2099" actId="478"/>
          <ac:picMkLst>
            <pc:docMk/>
            <pc:sldMk cId="1796656173" sldId="263"/>
            <ac:picMk id="31" creationId="{B8A6751B-7B13-4B7A-2602-9A83FD9481E5}"/>
          </ac:picMkLst>
        </pc:picChg>
        <pc:picChg chg="add mod">
          <ac:chgData name="Torkashvand, Maryam" userId="36a626da-adfb-4b64-8000-55ca637b3348" providerId="ADAL" clId="{AFDAFA1A-79BF-5347-9F62-B7E3BBBBBB23}" dt="2023-03-22T00:30:58.427" v="3951" actId="1037"/>
          <ac:picMkLst>
            <pc:docMk/>
            <pc:sldMk cId="1796656173" sldId="263"/>
            <ac:picMk id="32" creationId="{A0166541-689F-DA66-E7E2-89A46E200200}"/>
          </ac:picMkLst>
        </pc:picChg>
        <pc:picChg chg="add del mod">
          <ac:chgData name="Torkashvand, Maryam" userId="36a626da-adfb-4b64-8000-55ca637b3348" providerId="ADAL" clId="{AFDAFA1A-79BF-5347-9F62-B7E3BBBBBB23}" dt="2023-03-22T01:39:52.702" v="5417" actId="478"/>
          <ac:picMkLst>
            <pc:docMk/>
            <pc:sldMk cId="1796656173" sldId="263"/>
            <ac:picMk id="44" creationId="{49443732-2C23-D6E5-46B3-5B1D5D5CE02F}"/>
          </ac:picMkLst>
        </pc:picChg>
        <pc:picChg chg="add mod">
          <ac:chgData name="Torkashvand, Maryam" userId="36a626da-adfb-4b64-8000-55ca637b3348" providerId="ADAL" clId="{AFDAFA1A-79BF-5347-9F62-B7E3BBBBBB23}" dt="2023-03-22T01:39:53.491" v="5418"/>
          <ac:picMkLst>
            <pc:docMk/>
            <pc:sldMk cId="1796656173" sldId="263"/>
            <ac:picMk id="55" creationId="{EF1FB90F-39C1-05BD-A9A1-661CF81EB0CF}"/>
          </ac:picMkLst>
        </pc:picChg>
        <pc:cxnChg chg="add mod">
          <ac:chgData name="Torkashvand, Maryam" userId="36a626da-adfb-4b64-8000-55ca637b3348" providerId="ADAL" clId="{AFDAFA1A-79BF-5347-9F62-B7E3BBBBBB23}" dt="2023-03-21T20:26:40.543" v="2529" actId="13822"/>
          <ac:cxnSpMkLst>
            <pc:docMk/>
            <pc:sldMk cId="1796656173" sldId="263"/>
            <ac:cxnSpMk id="34" creationId="{4D492CF8-5E13-0227-E1D5-58D205CA931B}"/>
          </ac:cxnSpMkLst>
        </pc:cxnChg>
        <pc:cxnChg chg="add mod">
          <ac:chgData name="Torkashvand, Maryam" userId="36a626da-adfb-4b64-8000-55ca637b3348" providerId="ADAL" clId="{AFDAFA1A-79BF-5347-9F62-B7E3BBBBBB23}" dt="2023-03-21T20:26:40.543" v="2529" actId="13822"/>
          <ac:cxnSpMkLst>
            <pc:docMk/>
            <pc:sldMk cId="1796656173" sldId="263"/>
            <ac:cxnSpMk id="36" creationId="{ACD8760D-3332-C3B9-6483-89A0F07482A2}"/>
          </ac:cxnSpMkLst>
        </pc:cxnChg>
        <pc:cxnChg chg="add mod">
          <ac:chgData name="Torkashvand, Maryam" userId="36a626da-adfb-4b64-8000-55ca637b3348" providerId="ADAL" clId="{AFDAFA1A-79BF-5347-9F62-B7E3BBBBBB23}" dt="2023-03-21T20:26:40.543" v="2529" actId="13822"/>
          <ac:cxnSpMkLst>
            <pc:docMk/>
            <pc:sldMk cId="1796656173" sldId="263"/>
            <ac:cxnSpMk id="38" creationId="{A45550B9-F1AB-2A82-8670-77819314963A}"/>
          </ac:cxnSpMkLst>
        </pc:cxnChg>
        <pc:cxnChg chg="add mod">
          <ac:chgData name="Torkashvand, Maryam" userId="36a626da-adfb-4b64-8000-55ca637b3348" providerId="ADAL" clId="{AFDAFA1A-79BF-5347-9F62-B7E3BBBBBB23}" dt="2023-03-21T20:26:40.543" v="2529" actId="13822"/>
          <ac:cxnSpMkLst>
            <pc:docMk/>
            <pc:sldMk cId="1796656173" sldId="263"/>
            <ac:cxnSpMk id="39" creationId="{B2F6C10E-B842-EADC-DA27-B79552B3DA50}"/>
          </ac:cxnSpMkLst>
        </pc:cxnChg>
        <pc:cxnChg chg="add mod">
          <ac:chgData name="Torkashvand, Maryam" userId="36a626da-adfb-4b64-8000-55ca637b3348" providerId="ADAL" clId="{AFDAFA1A-79BF-5347-9F62-B7E3BBBBBB23}" dt="2023-03-21T20:26:40.543" v="2529" actId="13822"/>
          <ac:cxnSpMkLst>
            <pc:docMk/>
            <pc:sldMk cId="1796656173" sldId="263"/>
            <ac:cxnSpMk id="40" creationId="{67C8CC4D-0323-9BAA-6EBE-AC1C934A6255}"/>
          </ac:cxnSpMkLst>
        </pc:cxnChg>
        <pc:cxnChg chg="add mod">
          <ac:chgData name="Torkashvand, Maryam" userId="36a626da-adfb-4b64-8000-55ca637b3348" providerId="ADAL" clId="{AFDAFA1A-79BF-5347-9F62-B7E3BBBBBB23}" dt="2023-03-21T20:26:40.543" v="2529" actId="13822"/>
          <ac:cxnSpMkLst>
            <pc:docMk/>
            <pc:sldMk cId="1796656173" sldId="263"/>
            <ac:cxnSpMk id="42" creationId="{2C109AE4-3BF8-E760-9EA3-85145888D625}"/>
          </ac:cxnSpMkLst>
        </pc:cxnChg>
      </pc:sldChg>
      <pc:sldChg chg="addSp delSp modSp add mod delAnim">
        <pc:chgData name="Torkashvand, Maryam" userId="36a626da-adfb-4b64-8000-55ca637b3348" providerId="ADAL" clId="{AFDAFA1A-79BF-5347-9F62-B7E3BBBBBB23}" dt="2023-03-22T01:40:19.350" v="5540" actId="1038"/>
        <pc:sldMkLst>
          <pc:docMk/>
          <pc:sldMk cId="1068444569" sldId="264"/>
        </pc:sldMkLst>
        <pc:spChg chg="add del mod">
          <ac:chgData name="Torkashvand, Maryam" userId="36a626da-adfb-4b64-8000-55ca637b3348" providerId="ADAL" clId="{AFDAFA1A-79BF-5347-9F62-B7E3BBBBBB23}" dt="2023-03-21T21:42:38.029" v="2736"/>
          <ac:spMkLst>
            <pc:docMk/>
            <pc:sldMk cId="1068444569" sldId="264"/>
            <ac:spMk id="7" creationId="{6A70FCBD-3A2F-94DC-50FA-1F45B5D8EA09}"/>
          </ac:spMkLst>
        </pc:spChg>
        <pc:spChg chg="mod">
          <ac:chgData name="Torkashvand, Maryam" userId="36a626da-adfb-4b64-8000-55ca637b3348" providerId="ADAL" clId="{AFDAFA1A-79BF-5347-9F62-B7E3BBBBBB23}" dt="2023-03-22T00:31:33.829" v="3967" actId="208"/>
          <ac:spMkLst>
            <pc:docMk/>
            <pc:sldMk cId="1068444569" sldId="264"/>
            <ac:spMk id="8" creationId="{54E0E11F-5BB9-4370-BB62-B83EAA5DAF3C}"/>
          </ac:spMkLst>
        </pc:spChg>
        <pc:spChg chg="add del mod">
          <ac:chgData name="Torkashvand, Maryam" userId="36a626da-adfb-4b64-8000-55ca637b3348" providerId="ADAL" clId="{AFDAFA1A-79BF-5347-9F62-B7E3BBBBBB23}" dt="2023-03-21T21:42:38.029" v="2736"/>
          <ac:spMkLst>
            <pc:docMk/>
            <pc:sldMk cId="1068444569" sldId="264"/>
            <ac:spMk id="9" creationId="{63A39677-DF08-AB0F-EB5D-99F4AEFC4955}"/>
          </ac:spMkLst>
        </pc:spChg>
        <pc:spChg chg="del mod">
          <ac:chgData name="Torkashvand, Maryam" userId="36a626da-adfb-4b64-8000-55ca637b3348" providerId="ADAL" clId="{AFDAFA1A-79BF-5347-9F62-B7E3BBBBBB23}" dt="2023-03-22T00:35:51.630" v="4146" actId="478"/>
          <ac:spMkLst>
            <pc:docMk/>
            <pc:sldMk cId="1068444569" sldId="264"/>
            <ac:spMk id="10" creationId="{99266B00-0DDB-61A6-D2D2-930462264D64}"/>
          </ac:spMkLst>
        </pc:spChg>
        <pc:spChg chg="del mod">
          <ac:chgData name="Torkashvand, Maryam" userId="36a626da-adfb-4b64-8000-55ca637b3348" providerId="ADAL" clId="{AFDAFA1A-79BF-5347-9F62-B7E3BBBBBB23}" dt="2023-03-22T00:35:51.630" v="4146" actId="478"/>
          <ac:spMkLst>
            <pc:docMk/>
            <pc:sldMk cId="1068444569" sldId="264"/>
            <ac:spMk id="11" creationId="{633D3C2D-9D7B-9A5B-B5D6-D4F0D4F0123E}"/>
          </ac:spMkLst>
        </pc:spChg>
        <pc:spChg chg="del">
          <ac:chgData name="Torkashvand, Maryam" userId="36a626da-adfb-4b64-8000-55ca637b3348" providerId="ADAL" clId="{AFDAFA1A-79BF-5347-9F62-B7E3BBBBBB23}" dt="2023-03-22T00:35:51.630" v="4146" actId="478"/>
          <ac:spMkLst>
            <pc:docMk/>
            <pc:sldMk cId="1068444569" sldId="264"/>
            <ac:spMk id="12" creationId="{3AA7A393-371F-F851-309A-A3DD24192202}"/>
          </ac:spMkLst>
        </pc:spChg>
        <pc:spChg chg="del mod">
          <ac:chgData name="Torkashvand, Maryam" userId="36a626da-adfb-4b64-8000-55ca637b3348" providerId="ADAL" clId="{AFDAFA1A-79BF-5347-9F62-B7E3BBBBBB23}" dt="2023-03-22T00:35:51.630" v="4146" actId="478"/>
          <ac:spMkLst>
            <pc:docMk/>
            <pc:sldMk cId="1068444569" sldId="264"/>
            <ac:spMk id="13" creationId="{990FEB3B-8BB8-5963-20EA-7F26D1AC0CC2}"/>
          </ac:spMkLst>
        </pc:spChg>
        <pc:spChg chg="add del mod">
          <ac:chgData name="Torkashvand, Maryam" userId="36a626da-adfb-4b64-8000-55ca637b3348" providerId="ADAL" clId="{AFDAFA1A-79BF-5347-9F62-B7E3BBBBBB23}" dt="2023-03-21T21:42:38.029" v="2736"/>
          <ac:spMkLst>
            <pc:docMk/>
            <pc:sldMk cId="1068444569" sldId="264"/>
            <ac:spMk id="14" creationId="{9F27908B-5AC8-7ED2-B23E-F1EC8451CC34}"/>
          </ac:spMkLst>
        </pc:spChg>
        <pc:spChg chg="add del mod">
          <ac:chgData name="Torkashvand, Maryam" userId="36a626da-adfb-4b64-8000-55ca637b3348" providerId="ADAL" clId="{AFDAFA1A-79BF-5347-9F62-B7E3BBBBBB23}" dt="2023-03-21T21:42:38.029" v="2736"/>
          <ac:spMkLst>
            <pc:docMk/>
            <pc:sldMk cId="1068444569" sldId="264"/>
            <ac:spMk id="15" creationId="{883E8DE4-D906-4D88-8B2E-02275BB43FA5}"/>
          </ac:spMkLst>
        </pc:spChg>
        <pc:spChg chg="add mod">
          <ac:chgData name="Torkashvand, Maryam" userId="36a626da-adfb-4b64-8000-55ca637b3348" providerId="ADAL" clId="{AFDAFA1A-79BF-5347-9F62-B7E3BBBBBB23}" dt="2023-03-22T00:41:11.688" v="4380" actId="113"/>
          <ac:spMkLst>
            <pc:docMk/>
            <pc:sldMk cId="1068444569" sldId="264"/>
            <ac:spMk id="19" creationId="{F0A918FD-C05F-45DF-FC18-2138D8C118F9}"/>
          </ac:spMkLst>
        </pc:spChg>
        <pc:spChg chg="add mod">
          <ac:chgData name="Torkashvand, Maryam" userId="36a626da-adfb-4b64-8000-55ca637b3348" providerId="ADAL" clId="{AFDAFA1A-79BF-5347-9F62-B7E3BBBBBB23}" dt="2023-03-22T00:35:52.598" v="4147"/>
          <ac:spMkLst>
            <pc:docMk/>
            <pc:sldMk cId="1068444569" sldId="264"/>
            <ac:spMk id="20" creationId="{AE1DF60E-AC31-E8D0-B290-66AF47A8387A}"/>
          </ac:spMkLst>
        </pc:spChg>
        <pc:spChg chg="add mod">
          <ac:chgData name="Torkashvand, Maryam" userId="36a626da-adfb-4b64-8000-55ca637b3348" providerId="ADAL" clId="{AFDAFA1A-79BF-5347-9F62-B7E3BBBBBB23}" dt="2023-03-22T00:35:52.598" v="4147"/>
          <ac:spMkLst>
            <pc:docMk/>
            <pc:sldMk cId="1068444569" sldId="264"/>
            <ac:spMk id="21" creationId="{F1FBEF5E-21BB-AFAA-9F09-A88520553004}"/>
          </ac:spMkLst>
        </pc:spChg>
        <pc:spChg chg="add mod">
          <ac:chgData name="Torkashvand, Maryam" userId="36a626da-adfb-4b64-8000-55ca637b3348" providerId="ADAL" clId="{AFDAFA1A-79BF-5347-9F62-B7E3BBBBBB23}" dt="2023-03-22T00:35:52.598" v="4147"/>
          <ac:spMkLst>
            <pc:docMk/>
            <pc:sldMk cId="1068444569" sldId="264"/>
            <ac:spMk id="22" creationId="{A942B5F1-A6FB-6CA2-ECA3-F2124FE03798}"/>
          </ac:spMkLst>
        </pc:spChg>
        <pc:spChg chg="add mod">
          <ac:chgData name="Torkashvand, Maryam" userId="36a626da-adfb-4b64-8000-55ca637b3348" providerId="ADAL" clId="{AFDAFA1A-79BF-5347-9F62-B7E3BBBBBB23}" dt="2023-03-22T00:38:37.809" v="4183" actId="404"/>
          <ac:spMkLst>
            <pc:docMk/>
            <pc:sldMk cId="1068444569" sldId="264"/>
            <ac:spMk id="23" creationId="{9AEDFA96-B134-FC3E-8F07-DDCF3DC048DD}"/>
          </ac:spMkLst>
        </pc:spChg>
        <pc:spChg chg="del">
          <ac:chgData name="Torkashvand, Maryam" userId="36a626da-adfb-4b64-8000-55ca637b3348" providerId="ADAL" clId="{AFDAFA1A-79BF-5347-9F62-B7E3BBBBBB23}" dt="2023-03-21T21:39:57.700" v="2732" actId="478"/>
          <ac:spMkLst>
            <pc:docMk/>
            <pc:sldMk cId="1068444569" sldId="264"/>
            <ac:spMk id="25" creationId="{30203868-8A20-F910-258E-130CB1C9F6CE}"/>
          </ac:spMkLst>
        </pc:spChg>
        <pc:spChg chg="del mod">
          <ac:chgData name="Torkashvand, Maryam" userId="36a626da-adfb-4b64-8000-55ca637b3348" providerId="ADAL" clId="{AFDAFA1A-79BF-5347-9F62-B7E3BBBBBB23}" dt="2023-03-21T21:39:55.350" v="2731" actId="478"/>
          <ac:spMkLst>
            <pc:docMk/>
            <pc:sldMk cId="1068444569" sldId="264"/>
            <ac:spMk id="26" creationId="{2CEF02D5-C5F8-60EA-5579-650E0B24D96D}"/>
          </ac:spMkLst>
        </pc:spChg>
        <pc:spChg chg="mod">
          <ac:chgData name="Torkashvand, Maryam" userId="36a626da-adfb-4b64-8000-55ca637b3348" providerId="ADAL" clId="{AFDAFA1A-79BF-5347-9F62-B7E3BBBBBB23}" dt="2023-03-22T00:41:24.129" v="4424" actId="1037"/>
          <ac:spMkLst>
            <pc:docMk/>
            <pc:sldMk cId="1068444569" sldId="264"/>
            <ac:spMk id="28" creationId="{64E43B67-F7B1-1670-86EE-03F406ACDEC4}"/>
          </ac:spMkLst>
        </pc:spChg>
        <pc:spChg chg="del">
          <ac:chgData name="Torkashvand, Maryam" userId="36a626da-adfb-4b64-8000-55ca637b3348" providerId="ADAL" clId="{AFDAFA1A-79BF-5347-9F62-B7E3BBBBBB23}" dt="2023-03-21T21:42:43.281" v="2737" actId="478"/>
          <ac:spMkLst>
            <pc:docMk/>
            <pc:sldMk cId="1068444569" sldId="264"/>
            <ac:spMk id="30" creationId="{B290C5EE-CB4E-D552-2002-4C086A5E6BA4}"/>
          </ac:spMkLst>
        </pc:spChg>
        <pc:spChg chg="mod">
          <ac:chgData name="Torkashvand, Maryam" userId="36a626da-adfb-4b64-8000-55ca637b3348" providerId="ADAL" clId="{AFDAFA1A-79BF-5347-9F62-B7E3BBBBBB23}" dt="2023-03-22T01:40:19.350" v="5540" actId="1038"/>
          <ac:spMkLst>
            <pc:docMk/>
            <pc:sldMk cId="1068444569" sldId="264"/>
            <ac:spMk id="64" creationId="{7FCE0993-3549-43AF-EB25-42B7ABB9E6FD}"/>
          </ac:spMkLst>
        </pc:spChg>
        <pc:picChg chg="add del mod">
          <ac:chgData name="Torkashvand, Maryam" userId="36a626da-adfb-4b64-8000-55ca637b3348" providerId="ADAL" clId="{AFDAFA1A-79BF-5347-9F62-B7E3BBBBBB23}" dt="2023-03-21T21:42:38.029" v="2736"/>
          <ac:picMkLst>
            <pc:docMk/>
            <pc:sldMk cId="1068444569" sldId="264"/>
            <ac:picMk id="2" creationId="{C4ECB629-F633-BD97-4CF5-B68E7B4A9ADA}"/>
          </ac:picMkLst>
        </pc:picChg>
        <pc:picChg chg="add del mod">
          <ac:chgData name="Torkashvand, Maryam" userId="36a626da-adfb-4b64-8000-55ca637b3348" providerId="ADAL" clId="{AFDAFA1A-79BF-5347-9F62-B7E3BBBBBB23}" dt="2023-03-21T21:42:38.029" v="2736"/>
          <ac:picMkLst>
            <pc:docMk/>
            <pc:sldMk cId="1068444569" sldId="264"/>
            <ac:picMk id="3" creationId="{D9760BCF-0A09-C913-33EF-12EEA0B7186F}"/>
          </ac:picMkLst>
        </pc:picChg>
        <pc:picChg chg="add del mod">
          <ac:chgData name="Torkashvand, Maryam" userId="36a626da-adfb-4b64-8000-55ca637b3348" providerId="ADAL" clId="{AFDAFA1A-79BF-5347-9F62-B7E3BBBBBB23}" dt="2023-03-21T21:42:38.029" v="2736"/>
          <ac:picMkLst>
            <pc:docMk/>
            <pc:sldMk cId="1068444569" sldId="264"/>
            <ac:picMk id="6" creationId="{D9180EDF-CAC4-F0D3-A571-C6B0F77AB2F6}"/>
          </ac:picMkLst>
        </pc:picChg>
        <pc:picChg chg="add mod">
          <ac:chgData name="Torkashvand, Maryam" userId="36a626da-adfb-4b64-8000-55ca637b3348" providerId="ADAL" clId="{AFDAFA1A-79BF-5347-9F62-B7E3BBBBBB23}" dt="2023-03-21T21:43:46.806" v="2738"/>
          <ac:picMkLst>
            <pc:docMk/>
            <pc:sldMk cId="1068444569" sldId="264"/>
            <ac:picMk id="16" creationId="{062FC362-FC71-3749-0D5B-94C2B2660D1A}"/>
          </ac:picMkLst>
        </pc:picChg>
        <pc:picChg chg="add mod">
          <ac:chgData name="Torkashvand, Maryam" userId="36a626da-adfb-4b64-8000-55ca637b3348" providerId="ADAL" clId="{AFDAFA1A-79BF-5347-9F62-B7E3BBBBBB23}" dt="2023-03-21T21:43:46.806" v="2738"/>
          <ac:picMkLst>
            <pc:docMk/>
            <pc:sldMk cId="1068444569" sldId="264"/>
            <ac:picMk id="17" creationId="{A20A3D41-8EA5-A5EE-1710-45C1F270FC3B}"/>
          </ac:picMkLst>
        </pc:picChg>
        <pc:picChg chg="add mod">
          <ac:chgData name="Torkashvand, Maryam" userId="36a626da-adfb-4b64-8000-55ca637b3348" providerId="ADAL" clId="{AFDAFA1A-79BF-5347-9F62-B7E3BBBBBB23}" dt="2023-03-21T21:43:46.806" v="2738"/>
          <ac:picMkLst>
            <pc:docMk/>
            <pc:sldMk cId="1068444569" sldId="264"/>
            <ac:picMk id="18" creationId="{BDC3FE23-4918-1E4B-A8D4-8BD8BF22CE54}"/>
          </ac:picMkLst>
        </pc:picChg>
        <pc:picChg chg="add mod">
          <ac:chgData name="Torkashvand, Maryam" userId="36a626da-adfb-4b64-8000-55ca637b3348" providerId="ADAL" clId="{AFDAFA1A-79BF-5347-9F62-B7E3BBBBBB23}" dt="2023-03-22T01:40:09.036" v="5479"/>
          <ac:picMkLst>
            <pc:docMk/>
            <pc:sldMk cId="1068444569" sldId="264"/>
            <ac:picMk id="24" creationId="{073F65F0-FBAD-6558-A182-F5B94A662757}"/>
          </ac:picMkLst>
        </pc:picChg>
        <pc:picChg chg="del">
          <ac:chgData name="Torkashvand, Maryam" userId="36a626da-adfb-4b64-8000-55ca637b3348" providerId="ADAL" clId="{AFDAFA1A-79BF-5347-9F62-B7E3BBBBBB23}" dt="2023-03-21T21:39:40.620" v="2728" actId="478"/>
          <ac:picMkLst>
            <pc:docMk/>
            <pc:sldMk cId="1068444569" sldId="264"/>
            <ac:picMk id="32" creationId="{A0166541-689F-DA66-E7E2-89A46E200200}"/>
          </ac:picMkLst>
        </pc:picChg>
        <pc:picChg chg="del">
          <ac:chgData name="Torkashvand, Maryam" userId="36a626da-adfb-4b64-8000-55ca637b3348" providerId="ADAL" clId="{AFDAFA1A-79BF-5347-9F62-B7E3BBBBBB23}" dt="2023-03-22T01:40:08.138" v="5478" actId="478"/>
          <ac:picMkLst>
            <pc:docMk/>
            <pc:sldMk cId="1068444569" sldId="264"/>
            <ac:picMk id="44" creationId="{49443732-2C23-D6E5-46B3-5B1D5D5CE02F}"/>
          </ac:picMkLst>
        </pc:picChg>
        <pc:cxnChg chg="del">
          <ac:chgData name="Torkashvand, Maryam" userId="36a626da-adfb-4b64-8000-55ca637b3348" providerId="ADAL" clId="{AFDAFA1A-79BF-5347-9F62-B7E3BBBBBB23}" dt="2023-03-21T21:39:44.143" v="2729" actId="478"/>
          <ac:cxnSpMkLst>
            <pc:docMk/>
            <pc:sldMk cId="1068444569" sldId="264"/>
            <ac:cxnSpMk id="34" creationId="{4D492CF8-5E13-0227-E1D5-58D205CA931B}"/>
          </ac:cxnSpMkLst>
        </pc:cxnChg>
        <pc:cxnChg chg="del">
          <ac:chgData name="Torkashvand, Maryam" userId="36a626da-adfb-4b64-8000-55ca637b3348" providerId="ADAL" clId="{AFDAFA1A-79BF-5347-9F62-B7E3BBBBBB23}" dt="2023-03-21T21:39:44.143" v="2729" actId="478"/>
          <ac:cxnSpMkLst>
            <pc:docMk/>
            <pc:sldMk cId="1068444569" sldId="264"/>
            <ac:cxnSpMk id="36" creationId="{ACD8760D-3332-C3B9-6483-89A0F07482A2}"/>
          </ac:cxnSpMkLst>
        </pc:cxnChg>
        <pc:cxnChg chg="del">
          <ac:chgData name="Torkashvand, Maryam" userId="36a626da-adfb-4b64-8000-55ca637b3348" providerId="ADAL" clId="{AFDAFA1A-79BF-5347-9F62-B7E3BBBBBB23}" dt="2023-03-21T21:39:44.143" v="2729" actId="478"/>
          <ac:cxnSpMkLst>
            <pc:docMk/>
            <pc:sldMk cId="1068444569" sldId="264"/>
            <ac:cxnSpMk id="38" creationId="{A45550B9-F1AB-2A82-8670-77819314963A}"/>
          </ac:cxnSpMkLst>
        </pc:cxnChg>
        <pc:cxnChg chg="del">
          <ac:chgData name="Torkashvand, Maryam" userId="36a626da-adfb-4b64-8000-55ca637b3348" providerId="ADAL" clId="{AFDAFA1A-79BF-5347-9F62-B7E3BBBBBB23}" dt="2023-03-21T21:39:44.143" v="2729" actId="478"/>
          <ac:cxnSpMkLst>
            <pc:docMk/>
            <pc:sldMk cId="1068444569" sldId="264"/>
            <ac:cxnSpMk id="39" creationId="{B2F6C10E-B842-EADC-DA27-B79552B3DA50}"/>
          </ac:cxnSpMkLst>
        </pc:cxnChg>
        <pc:cxnChg chg="del">
          <ac:chgData name="Torkashvand, Maryam" userId="36a626da-adfb-4b64-8000-55ca637b3348" providerId="ADAL" clId="{AFDAFA1A-79BF-5347-9F62-B7E3BBBBBB23}" dt="2023-03-21T21:39:44.143" v="2729" actId="478"/>
          <ac:cxnSpMkLst>
            <pc:docMk/>
            <pc:sldMk cId="1068444569" sldId="264"/>
            <ac:cxnSpMk id="40" creationId="{67C8CC4D-0323-9BAA-6EBE-AC1C934A6255}"/>
          </ac:cxnSpMkLst>
        </pc:cxnChg>
        <pc:cxnChg chg="del">
          <ac:chgData name="Torkashvand, Maryam" userId="36a626da-adfb-4b64-8000-55ca637b3348" providerId="ADAL" clId="{AFDAFA1A-79BF-5347-9F62-B7E3BBBBBB23}" dt="2023-03-21T21:39:44.143" v="2729" actId="478"/>
          <ac:cxnSpMkLst>
            <pc:docMk/>
            <pc:sldMk cId="1068444569" sldId="264"/>
            <ac:cxnSpMk id="42" creationId="{2C109AE4-3BF8-E760-9EA3-85145888D625}"/>
          </ac:cxnSpMkLst>
        </pc:cxnChg>
      </pc:sldChg>
      <pc:sldChg chg="addSp delSp modSp add mod delAnim">
        <pc:chgData name="Torkashvand, Maryam" userId="36a626da-adfb-4b64-8000-55ca637b3348" providerId="ADAL" clId="{AFDAFA1A-79BF-5347-9F62-B7E3BBBBBB23}" dt="2023-03-22T01:41:01.105" v="5653" actId="1038"/>
        <pc:sldMkLst>
          <pc:docMk/>
          <pc:sldMk cId="3649481106" sldId="265"/>
        </pc:sldMkLst>
        <pc:spChg chg="add del mod">
          <ac:chgData name="Torkashvand, Maryam" userId="36a626da-adfb-4b64-8000-55ca637b3348" providerId="ADAL" clId="{AFDAFA1A-79BF-5347-9F62-B7E3BBBBBB23}" dt="2023-03-22T01:24:35.868" v="4699" actId="478"/>
          <ac:spMkLst>
            <pc:docMk/>
            <pc:sldMk cId="3649481106" sldId="265"/>
            <ac:spMk id="2" creationId="{56054ECA-F1D4-A2C0-CBD7-40F3797E5E74}"/>
          </ac:spMkLst>
        </pc:spChg>
        <pc:spChg chg="add mod">
          <ac:chgData name="Torkashvand, Maryam" userId="36a626da-adfb-4b64-8000-55ca637b3348" providerId="ADAL" clId="{AFDAFA1A-79BF-5347-9F62-B7E3BBBBBB23}" dt="2023-03-22T01:26:38.226" v="4779" actId="1036"/>
          <ac:spMkLst>
            <pc:docMk/>
            <pc:sldMk cId="3649481106" sldId="265"/>
            <ac:spMk id="3" creationId="{485D499A-872D-CFEE-202A-EE79B51668F3}"/>
          </ac:spMkLst>
        </pc:spChg>
        <pc:spChg chg="mod">
          <ac:chgData name="Torkashvand, Maryam" userId="36a626da-adfb-4b64-8000-55ca637b3348" providerId="ADAL" clId="{AFDAFA1A-79BF-5347-9F62-B7E3BBBBBB23}" dt="2023-03-22T01:27:10.647" v="4785" actId="208"/>
          <ac:spMkLst>
            <pc:docMk/>
            <pc:sldMk cId="3649481106" sldId="265"/>
            <ac:spMk id="8" creationId="{54E0E11F-5BB9-4370-BB62-B83EAA5DAF3C}"/>
          </ac:spMkLst>
        </pc:spChg>
        <pc:spChg chg="add mod">
          <ac:chgData name="Torkashvand, Maryam" userId="36a626da-adfb-4b64-8000-55ca637b3348" providerId="ADAL" clId="{AFDAFA1A-79BF-5347-9F62-B7E3BBBBBB23}" dt="2023-03-22T01:41:01.105" v="5653" actId="1038"/>
          <ac:spMkLst>
            <pc:docMk/>
            <pc:sldMk cId="3649481106" sldId="265"/>
            <ac:spMk id="9" creationId="{2C49E90F-892D-E7A5-72DF-25DFF7BF0125}"/>
          </ac:spMkLst>
        </pc:spChg>
        <pc:spChg chg="del mod">
          <ac:chgData name="Torkashvand, Maryam" userId="36a626da-adfb-4b64-8000-55ca637b3348" providerId="ADAL" clId="{AFDAFA1A-79BF-5347-9F62-B7E3BBBBBB23}" dt="2023-03-22T01:27:00.606" v="4780" actId="478"/>
          <ac:spMkLst>
            <pc:docMk/>
            <pc:sldMk cId="3649481106" sldId="265"/>
            <ac:spMk id="10" creationId="{99266B00-0DDB-61A6-D2D2-930462264D64}"/>
          </ac:spMkLst>
        </pc:spChg>
        <pc:spChg chg="del">
          <ac:chgData name="Torkashvand, Maryam" userId="36a626da-adfb-4b64-8000-55ca637b3348" providerId="ADAL" clId="{AFDAFA1A-79BF-5347-9F62-B7E3BBBBBB23}" dt="2023-03-22T01:27:00.606" v="4780" actId="478"/>
          <ac:spMkLst>
            <pc:docMk/>
            <pc:sldMk cId="3649481106" sldId="265"/>
            <ac:spMk id="11" creationId="{633D3C2D-9D7B-9A5B-B5D6-D4F0D4F0123E}"/>
          </ac:spMkLst>
        </pc:spChg>
        <pc:spChg chg="del">
          <ac:chgData name="Torkashvand, Maryam" userId="36a626da-adfb-4b64-8000-55ca637b3348" providerId="ADAL" clId="{AFDAFA1A-79BF-5347-9F62-B7E3BBBBBB23}" dt="2023-03-22T01:27:00.606" v="4780" actId="478"/>
          <ac:spMkLst>
            <pc:docMk/>
            <pc:sldMk cId="3649481106" sldId="265"/>
            <ac:spMk id="12" creationId="{3AA7A393-371F-F851-309A-A3DD24192202}"/>
          </ac:spMkLst>
        </pc:spChg>
        <pc:spChg chg="del mod">
          <ac:chgData name="Torkashvand, Maryam" userId="36a626da-adfb-4b64-8000-55ca637b3348" providerId="ADAL" clId="{AFDAFA1A-79BF-5347-9F62-B7E3BBBBBB23}" dt="2023-03-22T01:27:00.606" v="4780" actId="478"/>
          <ac:spMkLst>
            <pc:docMk/>
            <pc:sldMk cId="3649481106" sldId="265"/>
            <ac:spMk id="13" creationId="{990FEB3B-8BB8-5963-20EA-7F26D1AC0CC2}"/>
          </ac:spMkLst>
        </pc:spChg>
        <pc:spChg chg="add mod">
          <ac:chgData name="Torkashvand, Maryam" userId="36a626da-adfb-4b64-8000-55ca637b3348" providerId="ADAL" clId="{AFDAFA1A-79BF-5347-9F62-B7E3BBBBBB23}" dt="2023-03-22T01:24:36.955" v="4700"/>
          <ac:spMkLst>
            <pc:docMk/>
            <pc:sldMk cId="3649481106" sldId="265"/>
            <ac:spMk id="19" creationId="{8B6C579B-B4A7-F766-E2C3-5A58FE06AB97}"/>
          </ac:spMkLst>
        </pc:spChg>
        <pc:spChg chg="add mod">
          <ac:chgData name="Torkashvand, Maryam" userId="36a626da-adfb-4b64-8000-55ca637b3348" providerId="ADAL" clId="{AFDAFA1A-79BF-5347-9F62-B7E3BBBBBB23}" dt="2023-03-22T01:27:01.881" v="4781"/>
          <ac:spMkLst>
            <pc:docMk/>
            <pc:sldMk cId="3649481106" sldId="265"/>
            <ac:spMk id="20" creationId="{6D58232E-1C40-2ECA-2F1E-13C957830540}"/>
          </ac:spMkLst>
        </pc:spChg>
        <pc:spChg chg="add mod">
          <ac:chgData name="Torkashvand, Maryam" userId="36a626da-adfb-4b64-8000-55ca637b3348" providerId="ADAL" clId="{AFDAFA1A-79BF-5347-9F62-B7E3BBBBBB23}" dt="2023-03-22T01:27:01.881" v="4781"/>
          <ac:spMkLst>
            <pc:docMk/>
            <pc:sldMk cId="3649481106" sldId="265"/>
            <ac:spMk id="21" creationId="{88C740E1-FDD4-5AD1-97B1-ACA3B1F2AD8A}"/>
          </ac:spMkLst>
        </pc:spChg>
        <pc:spChg chg="add mod">
          <ac:chgData name="Torkashvand, Maryam" userId="36a626da-adfb-4b64-8000-55ca637b3348" providerId="ADAL" clId="{AFDAFA1A-79BF-5347-9F62-B7E3BBBBBB23}" dt="2023-03-22T01:27:01.881" v="4781"/>
          <ac:spMkLst>
            <pc:docMk/>
            <pc:sldMk cId="3649481106" sldId="265"/>
            <ac:spMk id="22" creationId="{9132476C-11CA-442C-D44F-865E472D83E8}"/>
          </ac:spMkLst>
        </pc:spChg>
        <pc:spChg chg="add mod">
          <ac:chgData name="Torkashvand, Maryam" userId="36a626da-adfb-4b64-8000-55ca637b3348" providerId="ADAL" clId="{AFDAFA1A-79BF-5347-9F62-B7E3BBBBBB23}" dt="2023-03-22T01:27:01.881" v="4781"/>
          <ac:spMkLst>
            <pc:docMk/>
            <pc:sldMk cId="3649481106" sldId="265"/>
            <ac:spMk id="23" creationId="{E93A7CD4-AAFC-9826-B726-AA4F1D09ADDE}"/>
          </ac:spMkLst>
        </pc:spChg>
        <pc:spChg chg="add mod">
          <ac:chgData name="Torkashvand, Maryam" userId="36a626da-adfb-4b64-8000-55ca637b3348" providerId="ADAL" clId="{AFDAFA1A-79BF-5347-9F62-B7E3BBBBBB23}" dt="2023-03-22T01:27:01.881" v="4781"/>
          <ac:spMkLst>
            <pc:docMk/>
            <pc:sldMk cId="3649481106" sldId="265"/>
            <ac:spMk id="24" creationId="{5DF9DB76-B936-5C35-3D94-C396EC8F7C9F}"/>
          </ac:spMkLst>
        </pc:spChg>
        <pc:spChg chg="del mod">
          <ac:chgData name="Torkashvand, Maryam" userId="36a626da-adfb-4b64-8000-55ca637b3348" providerId="ADAL" clId="{AFDAFA1A-79BF-5347-9F62-B7E3BBBBBB23}" dt="2023-03-21T21:45:39.249" v="2763" actId="478"/>
          <ac:spMkLst>
            <pc:docMk/>
            <pc:sldMk cId="3649481106" sldId="265"/>
            <ac:spMk id="28" creationId="{64E43B67-F7B1-1670-86EE-03F406ACDEC4}"/>
          </ac:spMkLst>
        </pc:spChg>
        <pc:spChg chg="del">
          <ac:chgData name="Torkashvand, Maryam" userId="36a626da-adfb-4b64-8000-55ca637b3348" providerId="ADAL" clId="{AFDAFA1A-79BF-5347-9F62-B7E3BBBBBB23}" dt="2023-03-21T21:45:20.759" v="2761" actId="478"/>
          <ac:spMkLst>
            <pc:docMk/>
            <pc:sldMk cId="3649481106" sldId="265"/>
            <ac:spMk id="64" creationId="{7FCE0993-3549-43AF-EB25-42B7ABB9E6FD}"/>
          </ac:spMkLst>
        </pc:spChg>
        <pc:picChg chg="add del mod">
          <ac:chgData name="Torkashvand, Maryam" userId="36a626da-adfb-4b64-8000-55ca637b3348" providerId="ADAL" clId="{AFDAFA1A-79BF-5347-9F62-B7E3BBBBBB23}" dt="2023-03-21T23:34:05.677" v="3566" actId="478"/>
          <ac:picMkLst>
            <pc:docMk/>
            <pc:sldMk cId="3649481106" sldId="265"/>
            <ac:picMk id="6" creationId="{7BC99E7B-6B1F-0EA5-8962-8F10DC00644B}"/>
          </ac:picMkLst>
        </pc:picChg>
        <pc:picChg chg="add mod">
          <ac:chgData name="Torkashvand, Maryam" userId="36a626da-adfb-4b64-8000-55ca637b3348" providerId="ADAL" clId="{AFDAFA1A-79BF-5347-9F62-B7E3BBBBBB23}" dt="2023-03-22T01:25:05.269" v="4723" actId="1035"/>
          <ac:picMkLst>
            <pc:docMk/>
            <pc:sldMk cId="3649481106" sldId="265"/>
            <ac:picMk id="15" creationId="{DA208171-5DDF-F108-E29D-F2366D86F4A8}"/>
          </ac:picMkLst>
        </pc:picChg>
        <pc:picChg chg="del">
          <ac:chgData name="Torkashvand, Maryam" userId="36a626da-adfb-4b64-8000-55ca637b3348" providerId="ADAL" clId="{AFDAFA1A-79BF-5347-9F62-B7E3BBBBBB23}" dt="2023-03-21T21:45:14.022" v="2758" actId="478"/>
          <ac:picMkLst>
            <pc:docMk/>
            <pc:sldMk cId="3649481106" sldId="265"/>
            <ac:picMk id="16" creationId="{062FC362-FC71-3749-0D5B-94C2B2660D1A}"/>
          </ac:picMkLst>
        </pc:picChg>
        <pc:picChg chg="del">
          <ac:chgData name="Torkashvand, Maryam" userId="36a626da-adfb-4b64-8000-55ca637b3348" providerId="ADAL" clId="{AFDAFA1A-79BF-5347-9F62-B7E3BBBBBB23}" dt="2023-03-21T21:45:15.528" v="2759" actId="478"/>
          <ac:picMkLst>
            <pc:docMk/>
            <pc:sldMk cId="3649481106" sldId="265"/>
            <ac:picMk id="17" creationId="{A20A3D41-8EA5-A5EE-1710-45C1F270FC3B}"/>
          </ac:picMkLst>
        </pc:picChg>
        <pc:picChg chg="del">
          <ac:chgData name="Torkashvand, Maryam" userId="36a626da-adfb-4b64-8000-55ca637b3348" providerId="ADAL" clId="{AFDAFA1A-79BF-5347-9F62-B7E3BBBBBB23}" dt="2023-03-21T21:45:17.037" v="2760" actId="478"/>
          <ac:picMkLst>
            <pc:docMk/>
            <pc:sldMk cId="3649481106" sldId="265"/>
            <ac:picMk id="18" creationId="{BDC3FE23-4918-1E4B-A8D4-8BD8BF22CE54}"/>
          </ac:picMkLst>
        </pc:picChg>
        <pc:picChg chg="add mod">
          <ac:chgData name="Torkashvand, Maryam" userId="36a626da-adfb-4b64-8000-55ca637b3348" providerId="ADAL" clId="{AFDAFA1A-79BF-5347-9F62-B7E3BBBBBB23}" dt="2023-03-22T01:40:52.102" v="5597"/>
          <ac:picMkLst>
            <pc:docMk/>
            <pc:sldMk cId="3649481106" sldId="265"/>
            <ac:picMk id="25" creationId="{7976986C-5FD3-5048-BA50-5008BD74E3D0}"/>
          </ac:picMkLst>
        </pc:picChg>
        <pc:picChg chg="del">
          <ac:chgData name="Torkashvand, Maryam" userId="36a626da-adfb-4b64-8000-55ca637b3348" providerId="ADAL" clId="{AFDAFA1A-79BF-5347-9F62-B7E3BBBBBB23}" dt="2023-03-22T01:40:51.405" v="5596" actId="478"/>
          <ac:picMkLst>
            <pc:docMk/>
            <pc:sldMk cId="3649481106" sldId="265"/>
            <ac:picMk id="44" creationId="{49443732-2C23-D6E5-46B3-5B1D5D5CE02F}"/>
          </ac:picMkLst>
        </pc:picChg>
      </pc:sldChg>
      <pc:sldChg chg="addSp delSp modSp add mod ord">
        <pc:chgData name="Torkashvand, Maryam" userId="36a626da-adfb-4b64-8000-55ca637b3348" providerId="ADAL" clId="{AFDAFA1A-79BF-5347-9F62-B7E3BBBBBB23}" dt="2023-03-22T01:40:27.310" v="5542"/>
        <pc:sldMkLst>
          <pc:docMk/>
          <pc:sldMk cId="2574022864" sldId="266"/>
        </pc:sldMkLst>
        <pc:spChg chg="del">
          <ac:chgData name="Torkashvand, Maryam" userId="36a626da-adfb-4b64-8000-55ca637b3348" providerId="ADAL" clId="{AFDAFA1A-79BF-5347-9F62-B7E3BBBBBB23}" dt="2023-03-21T21:52:12.856" v="2825" actId="478"/>
          <ac:spMkLst>
            <pc:docMk/>
            <pc:sldMk cId="2574022864" sldId="266"/>
            <ac:spMk id="2" creationId="{56054ECA-F1D4-A2C0-CBD7-40F3797E5E74}"/>
          </ac:spMkLst>
        </pc:spChg>
        <pc:spChg chg="del">
          <ac:chgData name="Torkashvand, Maryam" userId="36a626da-adfb-4b64-8000-55ca637b3348" providerId="ADAL" clId="{AFDAFA1A-79BF-5347-9F62-B7E3BBBBBB23}" dt="2023-03-21T21:52:10.610" v="2824" actId="478"/>
          <ac:spMkLst>
            <pc:docMk/>
            <pc:sldMk cId="2574022864" sldId="266"/>
            <ac:spMk id="3" creationId="{485D499A-872D-CFEE-202A-EE79B51668F3}"/>
          </ac:spMkLst>
        </pc:spChg>
        <pc:spChg chg="mod">
          <ac:chgData name="Torkashvand, Maryam" userId="36a626da-adfb-4b64-8000-55ca637b3348" providerId="ADAL" clId="{AFDAFA1A-79BF-5347-9F62-B7E3BBBBBB23}" dt="2023-03-22T00:36:14.949" v="4151" actId="208"/>
          <ac:spMkLst>
            <pc:docMk/>
            <pc:sldMk cId="2574022864" sldId="266"/>
            <ac:spMk id="8" creationId="{54E0E11F-5BB9-4370-BB62-B83EAA5DAF3C}"/>
          </ac:spMkLst>
        </pc:spChg>
        <pc:spChg chg="del">
          <ac:chgData name="Torkashvand, Maryam" userId="36a626da-adfb-4b64-8000-55ca637b3348" providerId="ADAL" clId="{AFDAFA1A-79BF-5347-9F62-B7E3BBBBBB23}" dt="2023-03-21T21:52:15.267" v="2826" actId="478"/>
          <ac:spMkLst>
            <pc:docMk/>
            <pc:sldMk cId="2574022864" sldId="266"/>
            <ac:spMk id="9" creationId="{2C49E90F-892D-E7A5-72DF-25DFF7BF0125}"/>
          </ac:spMkLst>
        </pc:spChg>
        <pc:spChg chg="del mod">
          <ac:chgData name="Torkashvand, Maryam" userId="36a626da-adfb-4b64-8000-55ca637b3348" providerId="ADAL" clId="{AFDAFA1A-79BF-5347-9F62-B7E3BBBBBB23}" dt="2023-03-22T00:36:20.221" v="4152" actId="478"/>
          <ac:spMkLst>
            <pc:docMk/>
            <pc:sldMk cId="2574022864" sldId="266"/>
            <ac:spMk id="10" creationId="{99266B00-0DDB-61A6-D2D2-930462264D64}"/>
          </ac:spMkLst>
        </pc:spChg>
        <pc:spChg chg="del mod">
          <ac:chgData name="Torkashvand, Maryam" userId="36a626da-adfb-4b64-8000-55ca637b3348" providerId="ADAL" clId="{AFDAFA1A-79BF-5347-9F62-B7E3BBBBBB23}" dt="2023-03-22T00:36:20.221" v="4152" actId="478"/>
          <ac:spMkLst>
            <pc:docMk/>
            <pc:sldMk cId="2574022864" sldId="266"/>
            <ac:spMk id="11" creationId="{633D3C2D-9D7B-9A5B-B5D6-D4F0D4F0123E}"/>
          </ac:spMkLst>
        </pc:spChg>
        <pc:spChg chg="del">
          <ac:chgData name="Torkashvand, Maryam" userId="36a626da-adfb-4b64-8000-55ca637b3348" providerId="ADAL" clId="{AFDAFA1A-79BF-5347-9F62-B7E3BBBBBB23}" dt="2023-03-22T00:36:20.221" v="4152" actId="478"/>
          <ac:spMkLst>
            <pc:docMk/>
            <pc:sldMk cId="2574022864" sldId="266"/>
            <ac:spMk id="12" creationId="{3AA7A393-371F-F851-309A-A3DD24192202}"/>
          </ac:spMkLst>
        </pc:spChg>
        <pc:spChg chg="del mod">
          <ac:chgData name="Torkashvand, Maryam" userId="36a626da-adfb-4b64-8000-55ca637b3348" providerId="ADAL" clId="{AFDAFA1A-79BF-5347-9F62-B7E3BBBBBB23}" dt="2023-03-22T00:36:20.221" v="4152" actId="478"/>
          <ac:spMkLst>
            <pc:docMk/>
            <pc:sldMk cId="2574022864" sldId="266"/>
            <ac:spMk id="13" creationId="{990FEB3B-8BB8-5963-20EA-7F26D1AC0CC2}"/>
          </ac:spMkLst>
        </pc:spChg>
        <pc:spChg chg="add del mod">
          <ac:chgData name="Torkashvand, Maryam" userId="36a626da-adfb-4b64-8000-55ca637b3348" providerId="ADAL" clId="{AFDAFA1A-79BF-5347-9F62-B7E3BBBBBB23}" dt="2023-03-21T23:27:50.714" v="3495" actId="478"/>
          <ac:spMkLst>
            <pc:docMk/>
            <pc:sldMk cId="2574022864" sldId="266"/>
            <ac:spMk id="14" creationId="{E7789F81-3E8F-710E-8343-63682873D1E0}"/>
          </ac:spMkLst>
        </pc:spChg>
        <pc:spChg chg="add del mod">
          <ac:chgData name="Torkashvand, Maryam" userId="36a626da-adfb-4b64-8000-55ca637b3348" providerId="ADAL" clId="{AFDAFA1A-79BF-5347-9F62-B7E3BBBBBB23}" dt="2023-03-22T00:41:56.110" v="4428" actId="478"/>
          <ac:spMkLst>
            <pc:docMk/>
            <pc:sldMk cId="2574022864" sldId="266"/>
            <ac:spMk id="15" creationId="{17835856-B8CC-19A7-4E95-97B7BAFF78CE}"/>
          </ac:spMkLst>
        </pc:spChg>
        <pc:spChg chg="add del mod">
          <ac:chgData name="Torkashvand, Maryam" userId="36a626da-adfb-4b64-8000-55ca637b3348" providerId="ADAL" clId="{AFDAFA1A-79BF-5347-9F62-B7E3BBBBBB23}" dt="2023-03-22T00:41:56.110" v="4428" actId="478"/>
          <ac:spMkLst>
            <pc:docMk/>
            <pc:sldMk cId="2574022864" sldId="266"/>
            <ac:spMk id="16" creationId="{5F05E7C9-ABD6-49EB-1DE4-0D39622CF5AC}"/>
          </ac:spMkLst>
        </pc:spChg>
        <pc:spChg chg="add del mod">
          <ac:chgData name="Torkashvand, Maryam" userId="36a626da-adfb-4b64-8000-55ca637b3348" providerId="ADAL" clId="{AFDAFA1A-79BF-5347-9F62-B7E3BBBBBB23}" dt="2023-03-22T00:41:56.110" v="4428" actId="478"/>
          <ac:spMkLst>
            <pc:docMk/>
            <pc:sldMk cId="2574022864" sldId="266"/>
            <ac:spMk id="17" creationId="{30494F4D-9A35-64EA-710E-2D249A9FD3BF}"/>
          </ac:spMkLst>
        </pc:spChg>
        <pc:spChg chg="add del mod">
          <ac:chgData name="Torkashvand, Maryam" userId="36a626da-adfb-4b64-8000-55ca637b3348" providerId="ADAL" clId="{AFDAFA1A-79BF-5347-9F62-B7E3BBBBBB23}" dt="2023-03-22T00:41:56.110" v="4428" actId="478"/>
          <ac:spMkLst>
            <pc:docMk/>
            <pc:sldMk cId="2574022864" sldId="266"/>
            <ac:spMk id="18" creationId="{76323990-CBBD-E785-7CEE-83AA750421D1}"/>
          </ac:spMkLst>
        </pc:spChg>
        <pc:spChg chg="add del mod">
          <ac:chgData name="Torkashvand, Maryam" userId="36a626da-adfb-4b64-8000-55ca637b3348" providerId="ADAL" clId="{AFDAFA1A-79BF-5347-9F62-B7E3BBBBBB23}" dt="2023-03-22T00:41:56.110" v="4428" actId="478"/>
          <ac:spMkLst>
            <pc:docMk/>
            <pc:sldMk cId="2574022864" sldId="266"/>
            <ac:spMk id="19" creationId="{0C53F537-FF9D-6C96-74FE-A9C29CA29B19}"/>
          </ac:spMkLst>
        </pc:spChg>
        <pc:spChg chg="add del mod">
          <ac:chgData name="Torkashvand, Maryam" userId="36a626da-adfb-4b64-8000-55ca637b3348" providerId="ADAL" clId="{AFDAFA1A-79BF-5347-9F62-B7E3BBBBBB23}" dt="2023-03-22T00:41:55.227" v="4427"/>
          <ac:spMkLst>
            <pc:docMk/>
            <pc:sldMk cId="2574022864" sldId="266"/>
            <ac:spMk id="20" creationId="{B8288CF3-06BE-ED61-66BC-712911AE574B}"/>
          </ac:spMkLst>
        </pc:spChg>
        <pc:spChg chg="add del mod">
          <ac:chgData name="Torkashvand, Maryam" userId="36a626da-adfb-4b64-8000-55ca637b3348" providerId="ADAL" clId="{AFDAFA1A-79BF-5347-9F62-B7E3BBBBBB23}" dt="2023-03-22T00:41:55.227" v="4427"/>
          <ac:spMkLst>
            <pc:docMk/>
            <pc:sldMk cId="2574022864" sldId="266"/>
            <ac:spMk id="21" creationId="{575C0C9D-A281-3AED-81B2-AB08AC36B9EB}"/>
          </ac:spMkLst>
        </pc:spChg>
        <pc:spChg chg="add del mod">
          <ac:chgData name="Torkashvand, Maryam" userId="36a626da-adfb-4b64-8000-55ca637b3348" providerId="ADAL" clId="{AFDAFA1A-79BF-5347-9F62-B7E3BBBBBB23}" dt="2023-03-22T00:41:55.227" v="4427"/>
          <ac:spMkLst>
            <pc:docMk/>
            <pc:sldMk cId="2574022864" sldId="266"/>
            <ac:spMk id="22" creationId="{784691DF-4393-2D81-9093-20DC230C129F}"/>
          </ac:spMkLst>
        </pc:spChg>
        <pc:spChg chg="add del mod">
          <ac:chgData name="Torkashvand, Maryam" userId="36a626da-adfb-4b64-8000-55ca637b3348" providerId="ADAL" clId="{AFDAFA1A-79BF-5347-9F62-B7E3BBBBBB23}" dt="2023-03-22T00:41:55.227" v="4427"/>
          <ac:spMkLst>
            <pc:docMk/>
            <pc:sldMk cId="2574022864" sldId="266"/>
            <ac:spMk id="23" creationId="{F75C3860-DAE6-B78D-D9F3-769F131652D2}"/>
          </ac:spMkLst>
        </pc:spChg>
        <pc:spChg chg="add del mod">
          <ac:chgData name="Torkashvand, Maryam" userId="36a626da-adfb-4b64-8000-55ca637b3348" providerId="ADAL" clId="{AFDAFA1A-79BF-5347-9F62-B7E3BBBBBB23}" dt="2023-03-22T00:41:55.227" v="4427"/>
          <ac:spMkLst>
            <pc:docMk/>
            <pc:sldMk cId="2574022864" sldId="266"/>
            <ac:spMk id="24" creationId="{FB144259-571F-84DE-166B-52A2036C416E}"/>
          </ac:spMkLst>
        </pc:spChg>
        <pc:spChg chg="add mod">
          <ac:chgData name="Torkashvand, Maryam" userId="36a626da-adfb-4b64-8000-55ca637b3348" providerId="ADAL" clId="{AFDAFA1A-79BF-5347-9F62-B7E3BBBBBB23}" dt="2023-03-22T00:41:57.076" v="4429"/>
          <ac:spMkLst>
            <pc:docMk/>
            <pc:sldMk cId="2574022864" sldId="266"/>
            <ac:spMk id="25" creationId="{DD3B712D-73B0-361E-1035-2E10A18FBB4D}"/>
          </ac:spMkLst>
        </pc:spChg>
        <pc:spChg chg="add mod">
          <ac:chgData name="Torkashvand, Maryam" userId="36a626da-adfb-4b64-8000-55ca637b3348" providerId="ADAL" clId="{AFDAFA1A-79BF-5347-9F62-B7E3BBBBBB23}" dt="2023-03-22T00:41:57.076" v="4429"/>
          <ac:spMkLst>
            <pc:docMk/>
            <pc:sldMk cId="2574022864" sldId="266"/>
            <ac:spMk id="26" creationId="{CB64FDA6-8BB2-2747-2285-604425739622}"/>
          </ac:spMkLst>
        </pc:spChg>
        <pc:spChg chg="add mod">
          <ac:chgData name="Torkashvand, Maryam" userId="36a626da-adfb-4b64-8000-55ca637b3348" providerId="ADAL" clId="{AFDAFA1A-79BF-5347-9F62-B7E3BBBBBB23}" dt="2023-03-22T00:41:57.076" v="4429"/>
          <ac:spMkLst>
            <pc:docMk/>
            <pc:sldMk cId="2574022864" sldId="266"/>
            <ac:spMk id="27" creationId="{7E295BCF-A0FB-423D-61FA-50B8C3FC67ED}"/>
          </ac:spMkLst>
        </pc:spChg>
        <pc:spChg chg="add mod">
          <ac:chgData name="Torkashvand, Maryam" userId="36a626da-adfb-4b64-8000-55ca637b3348" providerId="ADAL" clId="{AFDAFA1A-79BF-5347-9F62-B7E3BBBBBB23}" dt="2023-03-22T00:41:57.076" v="4429"/>
          <ac:spMkLst>
            <pc:docMk/>
            <pc:sldMk cId="2574022864" sldId="266"/>
            <ac:spMk id="28" creationId="{8DA6C5DB-3D59-5568-F25F-A08409F6D1F3}"/>
          </ac:spMkLst>
        </pc:spChg>
        <pc:spChg chg="add mod">
          <ac:chgData name="Torkashvand, Maryam" userId="36a626da-adfb-4b64-8000-55ca637b3348" providerId="ADAL" clId="{AFDAFA1A-79BF-5347-9F62-B7E3BBBBBB23}" dt="2023-03-22T00:41:57.076" v="4429"/>
          <ac:spMkLst>
            <pc:docMk/>
            <pc:sldMk cId="2574022864" sldId="266"/>
            <ac:spMk id="29" creationId="{D3BCA8D2-5CAA-AF9E-773D-EC541DE745F2}"/>
          </ac:spMkLst>
        </pc:spChg>
        <pc:graphicFrameChg chg="add mod modGraphic">
          <ac:chgData name="Torkashvand, Maryam" userId="36a626da-adfb-4b64-8000-55ca637b3348" providerId="ADAL" clId="{AFDAFA1A-79BF-5347-9F62-B7E3BBBBBB23}" dt="2023-03-22T01:15:58.607" v="4621" actId="404"/>
          <ac:graphicFrameMkLst>
            <pc:docMk/>
            <pc:sldMk cId="2574022864" sldId="266"/>
            <ac:graphicFrameMk id="7" creationId="{E5CAE77D-B8DF-53A5-F548-B0A9BC70AA62}"/>
          </ac:graphicFrameMkLst>
        </pc:graphicFrameChg>
        <pc:picChg chg="del">
          <ac:chgData name="Torkashvand, Maryam" userId="36a626da-adfb-4b64-8000-55ca637b3348" providerId="ADAL" clId="{AFDAFA1A-79BF-5347-9F62-B7E3BBBBBB23}" dt="2023-03-21T21:52:16.485" v="2827" actId="478"/>
          <ac:picMkLst>
            <pc:docMk/>
            <pc:sldMk cId="2574022864" sldId="266"/>
            <ac:picMk id="6" creationId="{7BC99E7B-6B1F-0EA5-8962-8F10DC00644B}"/>
          </ac:picMkLst>
        </pc:picChg>
        <pc:picChg chg="add mod">
          <ac:chgData name="Torkashvand, Maryam" userId="36a626da-adfb-4b64-8000-55ca637b3348" providerId="ADAL" clId="{AFDAFA1A-79BF-5347-9F62-B7E3BBBBBB23}" dt="2023-03-22T01:40:27.310" v="5542"/>
          <ac:picMkLst>
            <pc:docMk/>
            <pc:sldMk cId="2574022864" sldId="266"/>
            <ac:picMk id="30" creationId="{CFC68C3F-2092-6148-C5F5-920F0F956891}"/>
          </ac:picMkLst>
        </pc:picChg>
        <pc:picChg chg="del">
          <ac:chgData name="Torkashvand, Maryam" userId="36a626da-adfb-4b64-8000-55ca637b3348" providerId="ADAL" clId="{AFDAFA1A-79BF-5347-9F62-B7E3BBBBBB23}" dt="2023-03-22T01:40:26.604" v="5541" actId="478"/>
          <ac:picMkLst>
            <pc:docMk/>
            <pc:sldMk cId="2574022864" sldId="266"/>
            <ac:picMk id="44" creationId="{49443732-2C23-D6E5-46B3-5B1D5D5CE02F}"/>
          </ac:picMkLst>
        </pc:picChg>
      </pc:sldChg>
      <pc:sldChg chg="addSp delSp modSp add mod modAnim modNotesTx">
        <pc:chgData name="Torkashvand, Maryam" userId="36a626da-adfb-4b64-8000-55ca637b3348" providerId="ADAL" clId="{AFDAFA1A-79BF-5347-9F62-B7E3BBBBBB23}" dt="2023-03-22T03:38:31.623" v="5845"/>
        <pc:sldMkLst>
          <pc:docMk/>
          <pc:sldMk cId="2534819697" sldId="267"/>
        </pc:sldMkLst>
        <pc:spChg chg="del mod">
          <ac:chgData name="Torkashvand, Maryam" userId="36a626da-adfb-4b64-8000-55ca637b3348" providerId="ADAL" clId="{AFDAFA1A-79BF-5347-9F62-B7E3BBBBBB23}" dt="2023-03-21T22:11:28.522" v="2842" actId="478"/>
          <ac:spMkLst>
            <pc:docMk/>
            <pc:sldMk cId="2534819697" sldId="267"/>
            <ac:spMk id="2" creationId="{56054ECA-F1D4-A2C0-CBD7-40F3797E5E74}"/>
          </ac:spMkLst>
        </pc:spChg>
        <pc:spChg chg="del">
          <ac:chgData name="Torkashvand, Maryam" userId="36a626da-adfb-4b64-8000-55ca637b3348" providerId="ADAL" clId="{AFDAFA1A-79BF-5347-9F62-B7E3BBBBBB23}" dt="2023-03-21T22:11:22.526" v="2841" actId="478"/>
          <ac:spMkLst>
            <pc:docMk/>
            <pc:sldMk cId="2534819697" sldId="267"/>
            <ac:spMk id="3" creationId="{485D499A-872D-CFEE-202A-EE79B51668F3}"/>
          </ac:spMkLst>
        </pc:spChg>
        <pc:spChg chg="add del mod">
          <ac:chgData name="Torkashvand, Maryam" userId="36a626da-adfb-4b64-8000-55ca637b3348" providerId="ADAL" clId="{AFDAFA1A-79BF-5347-9F62-B7E3BBBBBB23}" dt="2023-03-21T23:58:15.263" v="3697" actId="478"/>
          <ac:spMkLst>
            <pc:docMk/>
            <pc:sldMk cId="2534819697" sldId="267"/>
            <ac:spMk id="7" creationId="{2342C0E9-0CC5-1A46-9FE8-3D904D4B6B93}"/>
          </ac:spMkLst>
        </pc:spChg>
        <pc:spChg chg="mod">
          <ac:chgData name="Torkashvand, Maryam" userId="36a626da-adfb-4b64-8000-55ca637b3348" providerId="ADAL" clId="{AFDAFA1A-79BF-5347-9F62-B7E3BBBBBB23}" dt="2023-03-22T01:27:24.734" v="4787" actId="208"/>
          <ac:spMkLst>
            <pc:docMk/>
            <pc:sldMk cId="2534819697" sldId="267"/>
            <ac:spMk id="8" creationId="{54E0E11F-5BB9-4370-BB62-B83EAA5DAF3C}"/>
          </ac:spMkLst>
        </pc:spChg>
        <pc:spChg chg="del">
          <ac:chgData name="Torkashvand, Maryam" userId="36a626da-adfb-4b64-8000-55ca637b3348" providerId="ADAL" clId="{AFDAFA1A-79BF-5347-9F62-B7E3BBBBBB23}" dt="2023-03-21T22:13:49.370" v="2872" actId="478"/>
          <ac:spMkLst>
            <pc:docMk/>
            <pc:sldMk cId="2534819697" sldId="267"/>
            <ac:spMk id="9" creationId="{2C49E90F-892D-E7A5-72DF-25DFF7BF0125}"/>
          </ac:spMkLst>
        </pc:spChg>
        <pc:spChg chg="del mod">
          <ac:chgData name="Torkashvand, Maryam" userId="36a626da-adfb-4b64-8000-55ca637b3348" providerId="ADAL" clId="{AFDAFA1A-79BF-5347-9F62-B7E3BBBBBB23}" dt="2023-03-22T01:27:32.497" v="4788" actId="478"/>
          <ac:spMkLst>
            <pc:docMk/>
            <pc:sldMk cId="2534819697" sldId="267"/>
            <ac:spMk id="10" creationId="{99266B00-0DDB-61A6-D2D2-930462264D64}"/>
          </ac:spMkLst>
        </pc:spChg>
        <pc:spChg chg="del">
          <ac:chgData name="Torkashvand, Maryam" userId="36a626da-adfb-4b64-8000-55ca637b3348" providerId="ADAL" clId="{AFDAFA1A-79BF-5347-9F62-B7E3BBBBBB23}" dt="2023-03-22T01:27:32.497" v="4788" actId="478"/>
          <ac:spMkLst>
            <pc:docMk/>
            <pc:sldMk cId="2534819697" sldId="267"/>
            <ac:spMk id="11" creationId="{633D3C2D-9D7B-9A5B-B5D6-D4F0D4F0123E}"/>
          </ac:spMkLst>
        </pc:spChg>
        <pc:spChg chg="del">
          <ac:chgData name="Torkashvand, Maryam" userId="36a626da-adfb-4b64-8000-55ca637b3348" providerId="ADAL" clId="{AFDAFA1A-79BF-5347-9F62-B7E3BBBBBB23}" dt="2023-03-22T01:27:32.497" v="4788" actId="478"/>
          <ac:spMkLst>
            <pc:docMk/>
            <pc:sldMk cId="2534819697" sldId="267"/>
            <ac:spMk id="12" creationId="{3AA7A393-371F-F851-309A-A3DD24192202}"/>
          </ac:spMkLst>
        </pc:spChg>
        <pc:spChg chg="del mod">
          <ac:chgData name="Torkashvand, Maryam" userId="36a626da-adfb-4b64-8000-55ca637b3348" providerId="ADAL" clId="{AFDAFA1A-79BF-5347-9F62-B7E3BBBBBB23}" dt="2023-03-22T01:27:32.497" v="4788" actId="478"/>
          <ac:spMkLst>
            <pc:docMk/>
            <pc:sldMk cId="2534819697" sldId="267"/>
            <ac:spMk id="13" creationId="{990FEB3B-8BB8-5963-20EA-7F26D1AC0CC2}"/>
          </ac:spMkLst>
        </pc:spChg>
        <pc:spChg chg="add mod">
          <ac:chgData name="Torkashvand, Maryam" userId="36a626da-adfb-4b64-8000-55ca637b3348" providerId="ADAL" clId="{AFDAFA1A-79BF-5347-9F62-B7E3BBBBBB23}" dt="2023-03-22T01:27:57.751" v="4848" actId="1036"/>
          <ac:spMkLst>
            <pc:docMk/>
            <pc:sldMk cId="2534819697" sldId="267"/>
            <ac:spMk id="14" creationId="{D19D7F15-30BE-4D24-8DE3-CF1A9C707FA1}"/>
          </ac:spMkLst>
        </pc:spChg>
        <pc:spChg chg="mod">
          <ac:chgData name="Torkashvand, Maryam" userId="36a626da-adfb-4b64-8000-55ca637b3348" providerId="ADAL" clId="{AFDAFA1A-79BF-5347-9F62-B7E3BBBBBB23}" dt="2023-03-21T22:12:44.688" v="2860"/>
          <ac:spMkLst>
            <pc:docMk/>
            <pc:sldMk cId="2534819697" sldId="267"/>
            <ac:spMk id="16" creationId="{CCCAAC63-0073-E7D9-DBFD-48E1D2B1A45F}"/>
          </ac:spMkLst>
        </pc:spChg>
        <pc:spChg chg="mod">
          <ac:chgData name="Torkashvand, Maryam" userId="36a626da-adfb-4b64-8000-55ca637b3348" providerId="ADAL" clId="{AFDAFA1A-79BF-5347-9F62-B7E3BBBBBB23}" dt="2023-03-21T22:12:44.688" v="2860"/>
          <ac:spMkLst>
            <pc:docMk/>
            <pc:sldMk cId="2534819697" sldId="267"/>
            <ac:spMk id="17" creationId="{AE190554-5FD2-FABE-9E53-BF9BC462D2F4}"/>
          </ac:spMkLst>
        </pc:spChg>
        <pc:spChg chg="mod">
          <ac:chgData name="Torkashvand, Maryam" userId="36a626da-adfb-4b64-8000-55ca637b3348" providerId="ADAL" clId="{AFDAFA1A-79BF-5347-9F62-B7E3BBBBBB23}" dt="2023-03-21T22:12:44.688" v="2860"/>
          <ac:spMkLst>
            <pc:docMk/>
            <pc:sldMk cId="2534819697" sldId="267"/>
            <ac:spMk id="18" creationId="{94DA56EA-E5EE-EAC3-2379-6620AF77A458}"/>
          </ac:spMkLst>
        </pc:spChg>
        <pc:spChg chg="mod">
          <ac:chgData name="Torkashvand, Maryam" userId="36a626da-adfb-4b64-8000-55ca637b3348" providerId="ADAL" clId="{AFDAFA1A-79BF-5347-9F62-B7E3BBBBBB23}" dt="2023-03-21T22:12:44.688" v="2860"/>
          <ac:spMkLst>
            <pc:docMk/>
            <pc:sldMk cId="2534819697" sldId="267"/>
            <ac:spMk id="19" creationId="{C84EC1B4-AD59-3B10-203F-E19EB4F3CDDC}"/>
          </ac:spMkLst>
        </pc:spChg>
        <pc:spChg chg="mod">
          <ac:chgData name="Torkashvand, Maryam" userId="36a626da-adfb-4b64-8000-55ca637b3348" providerId="ADAL" clId="{AFDAFA1A-79BF-5347-9F62-B7E3BBBBBB23}" dt="2023-03-21T22:12:44.688" v="2860"/>
          <ac:spMkLst>
            <pc:docMk/>
            <pc:sldMk cId="2534819697" sldId="267"/>
            <ac:spMk id="20" creationId="{34A7A501-AA2F-2A59-9A8D-21F6B63A56C0}"/>
          </ac:spMkLst>
        </pc:spChg>
        <pc:spChg chg="mod">
          <ac:chgData name="Torkashvand, Maryam" userId="36a626da-adfb-4b64-8000-55ca637b3348" providerId="ADAL" clId="{AFDAFA1A-79BF-5347-9F62-B7E3BBBBBB23}" dt="2023-03-21T22:12:44.688" v="2860"/>
          <ac:spMkLst>
            <pc:docMk/>
            <pc:sldMk cId="2534819697" sldId="267"/>
            <ac:spMk id="21" creationId="{19FCB6E7-AFC3-3780-E2CA-F2A359E62D34}"/>
          </ac:spMkLst>
        </pc:spChg>
        <pc:spChg chg="mod">
          <ac:chgData name="Torkashvand, Maryam" userId="36a626da-adfb-4b64-8000-55ca637b3348" providerId="ADAL" clId="{AFDAFA1A-79BF-5347-9F62-B7E3BBBBBB23}" dt="2023-03-21T22:12:44.688" v="2860"/>
          <ac:spMkLst>
            <pc:docMk/>
            <pc:sldMk cId="2534819697" sldId="267"/>
            <ac:spMk id="22" creationId="{5E84FEAE-0D10-B625-6957-5E4BE381468A}"/>
          </ac:spMkLst>
        </pc:spChg>
        <pc:spChg chg="mod">
          <ac:chgData name="Torkashvand, Maryam" userId="36a626da-adfb-4b64-8000-55ca637b3348" providerId="ADAL" clId="{AFDAFA1A-79BF-5347-9F62-B7E3BBBBBB23}" dt="2023-03-21T22:12:44.688" v="2860"/>
          <ac:spMkLst>
            <pc:docMk/>
            <pc:sldMk cId="2534819697" sldId="267"/>
            <ac:spMk id="23" creationId="{955FEF3A-FDB9-A2BA-3872-481E12278D9C}"/>
          </ac:spMkLst>
        </pc:spChg>
        <pc:spChg chg="mod">
          <ac:chgData name="Torkashvand, Maryam" userId="36a626da-adfb-4b64-8000-55ca637b3348" providerId="ADAL" clId="{AFDAFA1A-79BF-5347-9F62-B7E3BBBBBB23}" dt="2023-03-21T22:12:44.688" v="2860"/>
          <ac:spMkLst>
            <pc:docMk/>
            <pc:sldMk cId="2534819697" sldId="267"/>
            <ac:spMk id="24" creationId="{5D7FE673-D9B0-F8BD-3992-21A65ACD3392}"/>
          </ac:spMkLst>
        </pc:spChg>
        <pc:spChg chg="mod">
          <ac:chgData name="Torkashvand, Maryam" userId="36a626da-adfb-4b64-8000-55ca637b3348" providerId="ADAL" clId="{AFDAFA1A-79BF-5347-9F62-B7E3BBBBBB23}" dt="2023-03-21T22:12:44.688" v="2860"/>
          <ac:spMkLst>
            <pc:docMk/>
            <pc:sldMk cId="2534819697" sldId="267"/>
            <ac:spMk id="25" creationId="{D5F7BE25-9E67-0DDD-6887-DD4A4AA578F1}"/>
          </ac:spMkLst>
        </pc:spChg>
        <pc:spChg chg="mod">
          <ac:chgData name="Torkashvand, Maryam" userId="36a626da-adfb-4b64-8000-55ca637b3348" providerId="ADAL" clId="{AFDAFA1A-79BF-5347-9F62-B7E3BBBBBB23}" dt="2023-03-21T22:12:44.688" v="2860"/>
          <ac:spMkLst>
            <pc:docMk/>
            <pc:sldMk cId="2534819697" sldId="267"/>
            <ac:spMk id="26" creationId="{A767CCB4-F59C-276A-D9E1-9EDD60935037}"/>
          </ac:spMkLst>
        </pc:spChg>
        <pc:spChg chg="mod">
          <ac:chgData name="Torkashvand, Maryam" userId="36a626da-adfb-4b64-8000-55ca637b3348" providerId="ADAL" clId="{AFDAFA1A-79BF-5347-9F62-B7E3BBBBBB23}" dt="2023-03-21T22:12:44.688" v="2860"/>
          <ac:spMkLst>
            <pc:docMk/>
            <pc:sldMk cId="2534819697" sldId="267"/>
            <ac:spMk id="42" creationId="{98948800-3252-6AD2-8A5C-8B48A8EEFE82}"/>
          </ac:spMkLst>
        </pc:spChg>
        <pc:spChg chg="mod">
          <ac:chgData name="Torkashvand, Maryam" userId="36a626da-adfb-4b64-8000-55ca637b3348" providerId="ADAL" clId="{AFDAFA1A-79BF-5347-9F62-B7E3BBBBBB23}" dt="2023-03-21T22:12:44.688" v="2860"/>
          <ac:spMkLst>
            <pc:docMk/>
            <pc:sldMk cId="2534819697" sldId="267"/>
            <ac:spMk id="50" creationId="{65027B5E-C440-7029-222E-999048F0D144}"/>
          </ac:spMkLst>
        </pc:spChg>
        <pc:spChg chg="mod">
          <ac:chgData name="Torkashvand, Maryam" userId="36a626da-adfb-4b64-8000-55ca637b3348" providerId="ADAL" clId="{AFDAFA1A-79BF-5347-9F62-B7E3BBBBBB23}" dt="2023-03-21T22:12:44.688" v="2860"/>
          <ac:spMkLst>
            <pc:docMk/>
            <pc:sldMk cId="2534819697" sldId="267"/>
            <ac:spMk id="51" creationId="{E2988980-F2B1-F4EC-E0E1-12BC621C9717}"/>
          </ac:spMkLst>
        </pc:spChg>
        <pc:spChg chg="mod">
          <ac:chgData name="Torkashvand, Maryam" userId="36a626da-adfb-4b64-8000-55ca637b3348" providerId="ADAL" clId="{AFDAFA1A-79BF-5347-9F62-B7E3BBBBBB23}" dt="2023-03-21T22:12:44.688" v="2860"/>
          <ac:spMkLst>
            <pc:docMk/>
            <pc:sldMk cId="2534819697" sldId="267"/>
            <ac:spMk id="52" creationId="{E07BF36F-E1DB-E384-8814-B934A4DD9A00}"/>
          </ac:spMkLst>
        </pc:spChg>
        <pc:spChg chg="mod">
          <ac:chgData name="Torkashvand, Maryam" userId="36a626da-adfb-4b64-8000-55ca637b3348" providerId="ADAL" clId="{AFDAFA1A-79BF-5347-9F62-B7E3BBBBBB23}" dt="2023-03-21T22:12:44.688" v="2860"/>
          <ac:spMkLst>
            <pc:docMk/>
            <pc:sldMk cId="2534819697" sldId="267"/>
            <ac:spMk id="53" creationId="{96E4AAE6-1EC8-DFA0-0B27-4CC1F65A2911}"/>
          </ac:spMkLst>
        </pc:spChg>
        <pc:spChg chg="mod">
          <ac:chgData name="Torkashvand, Maryam" userId="36a626da-adfb-4b64-8000-55ca637b3348" providerId="ADAL" clId="{AFDAFA1A-79BF-5347-9F62-B7E3BBBBBB23}" dt="2023-03-21T22:12:44.688" v="2860"/>
          <ac:spMkLst>
            <pc:docMk/>
            <pc:sldMk cId="2534819697" sldId="267"/>
            <ac:spMk id="54" creationId="{8C18EE27-C6AC-9463-4BF4-67012C10119E}"/>
          </ac:spMkLst>
        </pc:spChg>
        <pc:spChg chg="mod">
          <ac:chgData name="Torkashvand, Maryam" userId="36a626da-adfb-4b64-8000-55ca637b3348" providerId="ADAL" clId="{AFDAFA1A-79BF-5347-9F62-B7E3BBBBBB23}" dt="2023-03-21T22:12:44.688" v="2860"/>
          <ac:spMkLst>
            <pc:docMk/>
            <pc:sldMk cId="2534819697" sldId="267"/>
            <ac:spMk id="55" creationId="{47D3291C-0394-3B61-379E-73B57B08F59E}"/>
          </ac:spMkLst>
        </pc:spChg>
        <pc:spChg chg="mod">
          <ac:chgData name="Torkashvand, Maryam" userId="36a626da-adfb-4b64-8000-55ca637b3348" providerId="ADAL" clId="{AFDAFA1A-79BF-5347-9F62-B7E3BBBBBB23}" dt="2023-03-21T22:12:44.688" v="2860"/>
          <ac:spMkLst>
            <pc:docMk/>
            <pc:sldMk cId="2534819697" sldId="267"/>
            <ac:spMk id="56" creationId="{6C895692-FD0C-2AB1-7EF5-D0E6A1D3132A}"/>
          </ac:spMkLst>
        </pc:spChg>
        <pc:spChg chg="mod">
          <ac:chgData name="Torkashvand, Maryam" userId="36a626da-adfb-4b64-8000-55ca637b3348" providerId="ADAL" clId="{AFDAFA1A-79BF-5347-9F62-B7E3BBBBBB23}" dt="2023-03-21T22:12:44.688" v="2860"/>
          <ac:spMkLst>
            <pc:docMk/>
            <pc:sldMk cId="2534819697" sldId="267"/>
            <ac:spMk id="57" creationId="{59B2F28F-2AFC-7FFB-38C1-07A3521F6211}"/>
          </ac:spMkLst>
        </pc:spChg>
        <pc:spChg chg="mod">
          <ac:chgData name="Torkashvand, Maryam" userId="36a626da-adfb-4b64-8000-55ca637b3348" providerId="ADAL" clId="{AFDAFA1A-79BF-5347-9F62-B7E3BBBBBB23}" dt="2023-03-21T22:12:44.688" v="2860"/>
          <ac:spMkLst>
            <pc:docMk/>
            <pc:sldMk cId="2534819697" sldId="267"/>
            <ac:spMk id="58" creationId="{7E674C17-0E8E-5B9D-452B-CA7AE1BDC94D}"/>
          </ac:spMkLst>
        </pc:spChg>
        <pc:spChg chg="mod">
          <ac:chgData name="Torkashvand, Maryam" userId="36a626da-adfb-4b64-8000-55ca637b3348" providerId="ADAL" clId="{AFDAFA1A-79BF-5347-9F62-B7E3BBBBBB23}" dt="2023-03-21T22:12:44.688" v="2860"/>
          <ac:spMkLst>
            <pc:docMk/>
            <pc:sldMk cId="2534819697" sldId="267"/>
            <ac:spMk id="59" creationId="{6BAE01BE-698C-2F01-3582-0D14A1114D46}"/>
          </ac:spMkLst>
        </pc:spChg>
        <pc:spChg chg="mod">
          <ac:chgData name="Torkashvand, Maryam" userId="36a626da-adfb-4b64-8000-55ca637b3348" providerId="ADAL" clId="{AFDAFA1A-79BF-5347-9F62-B7E3BBBBBB23}" dt="2023-03-21T22:12:44.688" v="2860"/>
          <ac:spMkLst>
            <pc:docMk/>
            <pc:sldMk cId="2534819697" sldId="267"/>
            <ac:spMk id="60" creationId="{7F0E64CA-6D66-1D26-EB0C-57C7C8893315}"/>
          </ac:spMkLst>
        </pc:spChg>
        <pc:spChg chg="mod">
          <ac:chgData name="Torkashvand, Maryam" userId="36a626da-adfb-4b64-8000-55ca637b3348" providerId="ADAL" clId="{AFDAFA1A-79BF-5347-9F62-B7E3BBBBBB23}" dt="2023-03-21T22:12:44.688" v="2860"/>
          <ac:spMkLst>
            <pc:docMk/>
            <pc:sldMk cId="2534819697" sldId="267"/>
            <ac:spMk id="76" creationId="{FFBF4180-AF0E-27E0-EF5A-10DAB2780218}"/>
          </ac:spMkLst>
        </pc:spChg>
        <pc:spChg chg="mod">
          <ac:chgData name="Torkashvand, Maryam" userId="36a626da-adfb-4b64-8000-55ca637b3348" providerId="ADAL" clId="{AFDAFA1A-79BF-5347-9F62-B7E3BBBBBB23}" dt="2023-03-21T22:12:44.688" v="2860"/>
          <ac:spMkLst>
            <pc:docMk/>
            <pc:sldMk cId="2534819697" sldId="267"/>
            <ac:spMk id="83" creationId="{893FBBCB-AC1B-8C09-09A0-1DA569BDF3F0}"/>
          </ac:spMkLst>
        </pc:spChg>
        <pc:spChg chg="mod">
          <ac:chgData name="Torkashvand, Maryam" userId="36a626da-adfb-4b64-8000-55ca637b3348" providerId="ADAL" clId="{AFDAFA1A-79BF-5347-9F62-B7E3BBBBBB23}" dt="2023-03-21T22:12:44.688" v="2860"/>
          <ac:spMkLst>
            <pc:docMk/>
            <pc:sldMk cId="2534819697" sldId="267"/>
            <ac:spMk id="84" creationId="{C3651462-36CF-C48D-EB52-B7DDF6B907DF}"/>
          </ac:spMkLst>
        </pc:spChg>
        <pc:spChg chg="mod">
          <ac:chgData name="Torkashvand, Maryam" userId="36a626da-adfb-4b64-8000-55ca637b3348" providerId="ADAL" clId="{AFDAFA1A-79BF-5347-9F62-B7E3BBBBBB23}" dt="2023-03-21T22:12:44.688" v="2860"/>
          <ac:spMkLst>
            <pc:docMk/>
            <pc:sldMk cId="2534819697" sldId="267"/>
            <ac:spMk id="85" creationId="{A948BA40-396A-DA24-300B-32E5C830CA5C}"/>
          </ac:spMkLst>
        </pc:spChg>
        <pc:spChg chg="mod">
          <ac:chgData name="Torkashvand, Maryam" userId="36a626da-adfb-4b64-8000-55ca637b3348" providerId="ADAL" clId="{AFDAFA1A-79BF-5347-9F62-B7E3BBBBBB23}" dt="2023-03-21T22:12:44.688" v="2860"/>
          <ac:spMkLst>
            <pc:docMk/>
            <pc:sldMk cId="2534819697" sldId="267"/>
            <ac:spMk id="86" creationId="{CF562F62-E450-4DA0-0A18-FEA96213C6B4}"/>
          </ac:spMkLst>
        </pc:spChg>
        <pc:spChg chg="mod">
          <ac:chgData name="Torkashvand, Maryam" userId="36a626da-adfb-4b64-8000-55ca637b3348" providerId="ADAL" clId="{AFDAFA1A-79BF-5347-9F62-B7E3BBBBBB23}" dt="2023-03-21T22:12:44.688" v="2860"/>
          <ac:spMkLst>
            <pc:docMk/>
            <pc:sldMk cId="2534819697" sldId="267"/>
            <ac:spMk id="87" creationId="{BAA83563-DF7D-0C25-A95E-4E2674E321AB}"/>
          </ac:spMkLst>
        </pc:spChg>
        <pc:spChg chg="mod">
          <ac:chgData name="Torkashvand, Maryam" userId="36a626da-adfb-4b64-8000-55ca637b3348" providerId="ADAL" clId="{AFDAFA1A-79BF-5347-9F62-B7E3BBBBBB23}" dt="2023-03-21T22:12:44.688" v="2860"/>
          <ac:spMkLst>
            <pc:docMk/>
            <pc:sldMk cId="2534819697" sldId="267"/>
            <ac:spMk id="88" creationId="{62A6AF49-2230-E851-AE90-43A8A19D4238}"/>
          </ac:spMkLst>
        </pc:spChg>
        <pc:spChg chg="mod">
          <ac:chgData name="Torkashvand, Maryam" userId="36a626da-adfb-4b64-8000-55ca637b3348" providerId="ADAL" clId="{AFDAFA1A-79BF-5347-9F62-B7E3BBBBBB23}" dt="2023-03-21T22:12:44.688" v="2860"/>
          <ac:spMkLst>
            <pc:docMk/>
            <pc:sldMk cId="2534819697" sldId="267"/>
            <ac:spMk id="92" creationId="{314D69C9-DC8E-B470-9A58-83C61E8A7F54}"/>
          </ac:spMkLst>
        </pc:spChg>
        <pc:spChg chg="mod">
          <ac:chgData name="Torkashvand, Maryam" userId="36a626da-adfb-4b64-8000-55ca637b3348" providerId="ADAL" clId="{AFDAFA1A-79BF-5347-9F62-B7E3BBBBBB23}" dt="2023-03-21T22:12:44.688" v="2860"/>
          <ac:spMkLst>
            <pc:docMk/>
            <pc:sldMk cId="2534819697" sldId="267"/>
            <ac:spMk id="93" creationId="{EFC30FB5-CB4D-4139-A886-744AAE1C3430}"/>
          </ac:spMkLst>
        </pc:spChg>
        <pc:spChg chg="mod">
          <ac:chgData name="Torkashvand, Maryam" userId="36a626da-adfb-4b64-8000-55ca637b3348" providerId="ADAL" clId="{AFDAFA1A-79BF-5347-9F62-B7E3BBBBBB23}" dt="2023-03-21T22:12:44.688" v="2860"/>
          <ac:spMkLst>
            <pc:docMk/>
            <pc:sldMk cId="2534819697" sldId="267"/>
            <ac:spMk id="94" creationId="{FE5CC40C-3624-30BF-68BA-B8171168EB58}"/>
          </ac:spMkLst>
        </pc:spChg>
        <pc:spChg chg="mod">
          <ac:chgData name="Torkashvand, Maryam" userId="36a626da-adfb-4b64-8000-55ca637b3348" providerId="ADAL" clId="{AFDAFA1A-79BF-5347-9F62-B7E3BBBBBB23}" dt="2023-03-21T22:12:44.688" v="2860"/>
          <ac:spMkLst>
            <pc:docMk/>
            <pc:sldMk cId="2534819697" sldId="267"/>
            <ac:spMk id="95" creationId="{23C03218-E901-03A4-7B96-AA03DFF1BF9E}"/>
          </ac:spMkLst>
        </pc:spChg>
        <pc:spChg chg="mod">
          <ac:chgData name="Torkashvand, Maryam" userId="36a626da-adfb-4b64-8000-55ca637b3348" providerId="ADAL" clId="{AFDAFA1A-79BF-5347-9F62-B7E3BBBBBB23}" dt="2023-03-21T22:12:44.688" v="2860"/>
          <ac:spMkLst>
            <pc:docMk/>
            <pc:sldMk cId="2534819697" sldId="267"/>
            <ac:spMk id="96" creationId="{DF010B29-5564-FCCD-350F-568FB74A4F4A}"/>
          </ac:spMkLst>
        </pc:spChg>
        <pc:spChg chg="mod">
          <ac:chgData name="Torkashvand, Maryam" userId="36a626da-adfb-4b64-8000-55ca637b3348" providerId="ADAL" clId="{AFDAFA1A-79BF-5347-9F62-B7E3BBBBBB23}" dt="2023-03-21T22:12:44.688" v="2860"/>
          <ac:spMkLst>
            <pc:docMk/>
            <pc:sldMk cId="2534819697" sldId="267"/>
            <ac:spMk id="97" creationId="{76D51FB1-E170-D9D1-276A-AFEE135EDBC3}"/>
          </ac:spMkLst>
        </pc:spChg>
        <pc:spChg chg="add mod">
          <ac:chgData name="Torkashvand, Maryam" userId="36a626da-adfb-4b64-8000-55ca637b3348" providerId="ADAL" clId="{AFDAFA1A-79BF-5347-9F62-B7E3BBBBBB23}" dt="2023-03-21T22:12:44.688" v="2860"/>
          <ac:spMkLst>
            <pc:docMk/>
            <pc:sldMk cId="2534819697" sldId="267"/>
            <ac:spMk id="100" creationId="{D55BD690-B30C-3758-BFB1-06DF651602D7}"/>
          </ac:spMkLst>
        </pc:spChg>
        <pc:spChg chg="add mod">
          <ac:chgData name="Torkashvand, Maryam" userId="36a626da-adfb-4b64-8000-55ca637b3348" providerId="ADAL" clId="{AFDAFA1A-79BF-5347-9F62-B7E3BBBBBB23}" dt="2023-03-21T23:58:39.507" v="3702" actId="14100"/>
          <ac:spMkLst>
            <pc:docMk/>
            <pc:sldMk cId="2534819697" sldId="267"/>
            <ac:spMk id="101" creationId="{3096D3A2-BA2F-33E5-2755-FC9C33FE6861}"/>
          </ac:spMkLst>
        </pc:spChg>
        <pc:spChg chg="add mod">
          <ac:chgData name="Torkashvand, Maryam" userId="36a626da-adfb-4b64-8000-55ca637b3348" providerId="ADAL" clId="{AFDAFA1A-79BF-5347-9F62-B7E3BBBBBB23}" dt="2023-03-22T01:27:33.467" v="4789"/>
          <ac:spMkLst>
            <pc:docMk/>
            <pc:sldMk cId="2534819697" sldId="267"/>
            <ac:spMk id="102" creationId="{3A552E2E-8B28-5F39-EA6E-9ADF103912CA}"/>
          </ac:spMkLst>
        </pc:spChg>
        <pc:spChg chg="add mod">
          <ac:chgData name="Torkashvand, Maryam" userId="36a626da-adfb-4b64-8000-55ca637b3348" providerId="ADAL" clId="{AFDAFA1A-79BF-5347-9F62-B7E3BBBBBB23}" dt="2023-03-22T01:27:33.467" v="4789"/>
          <ac:spMkLst>
            <pc:docMk/>
            <pc:sldMk cId="2534819697" sldId="267"/>
            <ac:spMk id="103" creationId="{316E25DA-1189-F94C-DA65-F4E903FB5718}"/>
          </ac:spMkLst>
        </pc:spChg>
        <pc:spChg chg="add mod">
          <ac:chgData name="Torkashvand, Maryam" userId="36a626da-adfb-4b64-8000-55ca637b3348" providerId="ADAL" clId="{AFDAFA1A-79BF-5347-9F62-B7E3BBBBBB23}" dt="2023-03-22T01:27:33.467" v="4789"/>
          <ac:spMkLst>
            <pc:docMk/>
            <pc:sldMk cId="2534819697" sldId="267"/>
            <ac:spMk id="104" creationId="{A77C300B-AEE8-1068-9A9F-80F576A9E484}"/>
          </ac:spMkLst>
        </pc:spChg>
        <pc:spChg chg="add mod">
          <ac:chgData name="Torkashvand, Maryam" userId="36a626da-adfb-4b64-8000-55ca637b3348" providerId="ADAL" clId="{AFDAFA1A-79BF-5347-9F62-B7E3BBBBBB23}" dt="2023-03-22T01:27:33.467" v="4789"/>
          <ac:spMkLst>
            <pc:docMk/>
            <pc:sldMk cId="2534819697" sldId="267"/>
            <ac:spMk id="105" creationId="{4B7010DD-37D9-2627-536E-574AC4A0A872}"/>
          </ac:spMkLst>
        </pc:spChg>
        <pc:spChg chg="add mod">
          <ac:chgData name="Torkashvand, Maryam" userId="36a626da-adfb-4b64-8000-55ca637b3348" providerId="ADAL" clId="{AFDAFA1A-79BF-5347-9F62-B7E3BBBBBB23}" dt="2023-03-22T01:27:33.467" v="4789"/>
          <ac:spMkLst>
            <pc:docMk/>
            <pc:sldMk cId="2534819697" sldId="267"/>
            <ac:spMk id="106" creationId="{01969457-024D-79ED-6089-9521C19221F0}"/>
          </ac:spMkLst>
        </pc:spChg>
        <pc:grpChg chg="add mod">
          <ac:chgData name="Torkashvand, Maryam" userId="36a626da-adfb-4b64-8000-55ca637b3348" providerId="ADAL" clId="{AFDAFA1A-79BF-5347-9F62-B7E3BBBBBB23}" dt="2023-03-21T22:12:44.688" v="2860"/>
          <ac:grpSpMkLst>
            <pc:docMk/>
            <pc:sldMk cId="2534819697" sldId="267"/>
            <ac:grpSpMk id="15" creationId="{0079FAFE-F3B2-E309-62D7-D4CE2B9A7F43}"/>
          </ac:grpSpMkLst>
        </pc:grpChg>
        <pc:grpChg chg="add mod">
          <ac:chgData name="Torkashvand, Maryam" userId="36a626da-adfb-4b64-8000-55ca637b3348" providerId="ADAL" clId="{AFDAFA1A-79BF-5347-9F62-B7E3BBBBBB23}" dt="2023-03-21T22:12:44.688" v="2860"/>
          <ac:grpSpMkLst>
            <pc:docMk/>
            <pc:sldMk cId="2534819697" sldId="267"/>
            <ac:grpSpMk id="49" creationId="{FBB7C86A-6AC3-6A0F-4F89-A31584BF932B}"/>
          </ac:grpSpMkLst>
        </pc:grpChg>
        <pc:grpChg chg="add mod">
          <ac:chgData name="Torkashvand, Maryam" userId="36a626da-adfb-4b64-8000-55ca637b3348" providerId="ADAL" clId="{AFDAFA1A-79BF-5347-9F62-B7E3BBBBBB23}" dt="2023-03-21T22:12:44.688" v="2860"/>
          <ac:grpSpMkLst>
            <pc:docMk/>
            <pc:sldMk cId="2534819697" sldId="267"/>
            <ac:grpSpMk id="82" creationId="{72E9B8B1-03AF-23C1-4F3D-3A462CF00E9A}"/>
          </ac:grpSpMkLst>
        </pc:grpChg>
        <pc:picChg chg="del">
          <ac:chgData name="Torkashvand, Maryam" userId="36a626da-adfb-4b64-8000-55ca637b3348" providerId="ADAL" clId="{AFDAFA1A-79BF-5347-9F62-B7E3BBBBBB23}" dt="2023-03-21T21:54:39.663" v="2833" actId="478"/>
          <ac:picMkLst>
            <pc:docMk/>
            <pc:sldMk cId="2534819697" sldId="267"/>
            <ac:picMk id="6" creationId="{7BC99E7B-6B1F-0EA5-8962-8F10DC00644B}"/>
          </ac:picMkLst>
        </pc:picChg>
        <pc:picChg chg="del">
          <ac:chgData name="Torkashvand, Maryam" userId="36a626da-adfb-4b64-8000-55ca637b3348" providerId="ADAL" clId="{AFDAFA1A-79BF-5347-9F62-B7E3BBBBBB23}" dt="2023-03-22T01:41:06.619" v="5654" actId="478"/>
          <ac:picMkLst>
            <pc:docMk/>
            <pc:sldMk cId="2534819697" sldId="267"/>
            <ac:picMk id="44" creationId="{49443732-2C23-D6E5-46B3-5B1D5D5CE02F}"/>
          </ac:picMkLst>
        </pc:picChg>
        <pc:picChg chg="add mod">
          <ac:chgData name="Torkashvand, Maryam" userId="36a626da-adfb-4b64-8000-55ca637b3348" providerId="ADAL" clId="{AFDAFA1A-79BF-5347-9F62-B7E3BBBBBB23}" dt="2023-03-22T01:41:07.440" v="5655"/>
          <ac:picMkLst>
            <pc:docMk/>
            <pc:sldMk cId="2534819697" sldId="267"/>
            <ac:picMk id="107" creationId="{1163B66C-67AC-0BC2-3D40-45EBAE1C551C}"/>
          </ac:picMkLst>
        </pc:picChg>
        <pc:cxnChg chg="mod">
          <ac:chgData name="Torkashvand, Maryam" userId="36a626da-adfb-4b64-8000-55ca637b3348" providerId="ADAL" clId="{AFDAFA1A-79BF-5347-9F62-B7E3BBBBBB23}" dt="2023-03-21T22:12:44.688" v="2860"/>
          <ac:cxnSpMkLst>
            <pc:docMk/>
            <pc:sldMk cId="2534819697" sldId="267"/>
            <ac:cxnSpMk id="27" creationId="{7AD4BE0C-3135-D2D8-2EA4-B2F052936D64}"/>
          </ac:cxnSpMkLst>
        </pc:cxnChg>
        <pc:cxnChg chg="mod">
          <ac:chgData name="Torkashvand, Maryam" userId="36a626da-adfb-4b64-8000-55ca637b3348" providerId="ADAL" clId="{AFDAFA1A-79BF-5347-9F62-B7E3BBBBBB23}" dt="2023-03-21T22:12:44.688" v="2860"/>
          <ac:cxnSpMkLst>
            <pc:docMk/>
            <pc:sldMk cId="2534819697" sldId="267"/>
            <ac:cxnSpMk id="28" creationId="{FF530C9C-F2EA-638A-8BD5-1B3EC368A097}"/>
          </ac:cxnSpMkLst>
        </pc:cxnChg>
        <pc:cxnChg chg="mod">
          <ac:chgData name="Torkashvand, Maryam" userId="36a626da-adfb-4b64-8000-55ca637b3348" providerId="ADAL" clId="{AFDAFA1A-79BF-5347-9F62-B7E3BBBBBB23}" dt="2023-03-21T22:12:44.688" v="2860"/>
          <ac:cxnSpMkLst>
            <pc:docMk/>
            <pc:sldMk cId="2534819697" sldId="267"/>
            <ac:cxnSpMk id="29" creationId="{59D3414F-1CDD-FEF2-EB42-8D4280D093AF}"/>
          </ac:cxnSpMkLst>
        </pc:cxnChg>
        <pc:cxnChg chg="mod">
          <ac:chgData name="Torkashvand, Maryam" userId="36a626da-adfb-4b64-8000-55ca637b3348" providerId="ADAL" clId="{AFDAFA1A-79BF-5347-9F62-B7E3BBBBBB23}" dt="2023-03-21T22:12:44.688" v="2860"/>
          <ac:cxnSpMkLst>
            <pc:docMk/>
            <pc:sldMk cId="2534819697" sldId="267"/>
            <ac:cxnSpMk id="30" creationId="{D6AD8B2B-045B-8015-E9E6-16CB5DAF7DE5}"/>
          </ac:cxnSpMkLst>
        </pc:cxnChg>
        <pc:cxnChg chg="mod">
          <ac:chgData name="Torkashvand, Maryam" userId="36a626da-adfb-4b64-8000-55ca637b3348" providerId="ADAL" clId="{AFDAFA1A-79BF-5347-9F62-B7E3BBBBBB23}" dt="2023-03-21T22:12:44.688" v="2860"/>
          <ac:cxnSpMkLst>
            <pc:docMk/>
            <pc:sldMk cId="2534819697" sldId="267"/>
            <ac:cxnSpMk id="31" creationId="{EE54E6A2-8882-BD09-D319-FAD8E17193B7}"/>
          </ac:cxnSpMkLst>
        </pc:cxnChg>
        <pc:cxnChg chg="mod">
          <ac:chgData name="Torkashvand, Maryam" userId="36a626da-adfb-4b64-8000-55ca637b3348" providerId="ADAL" clId="{AFDAFA1A-79BF-5347-9F62-B7E3BBBBBB23}" dt="2023-03-21T22:12:44.688" v="2860"/>
          <ac:cxnSpMkLst>
            <pc:docMk/>
            <pc:sldMk cId="2534819697" sldId="267"/>
            <ac:cxnSpMk id="32" creationId="{EDCBA24B-4A4D-1D48-0AA9-4D1B3F52B87F}"/>
          </ac:cxnSpMkLst>
        </pc:cxnChg>
        <pc:cxnChg chg="mod">
          <ac:chgData name="Torkashvand, Maryam" userId="36a626da-adfb-4b64-8000-55ca637b3348" providerId="ADAL" clId="{AFDAFA1A-79BF-5347-9F62-B7E3BBBBBB23}" dt="2023-03-21T22:12:44.688" v="2860"/>
          <ac:cxnSpMkLst>
            <pc:docMk/>
            <pc:sldMk cId="2534819697" sldId="267"/>
            <ac:cxnSpMk id="33" creationId="{442F1243-735C-86A9-B7F5-7C78972078C3}"/>
          </ac:cxnSpMkLst>
        </pc:cxnChg>
        <pc:cxnChg chg="mod">
          <ac:chgData name="Torkashvand, Maryam" userId="36a626da-adfb-4b64-8000-55ca637b3348" providerId="ADAL" clId="{AFDAFA1A-79BF-5347-9F62-B7E3BBBBBB23}" dt="2023-03-21T22:12:44.688" v="2860"/>
          <ac:cxnSpMkLst>
            <pc:docMk/>
            <pc:sldMk cId="2534819697" sldId="267"/>
            <ac:cxnSpMk id="34" creationId="{5358BE07-3C47-2AF7-359D-59B681F25A06}"/>
          </ac:cxnSpMkLst>
        </pc:cxnChg>
        <pc:cxnChg chg="mod">
          <ac:chgData name="Torkashvand, Maryam" userId="36a626da-adfb-4b64-8000-55ca637b3348" providerId="ADAL" clId="{AFDAFA1A-79BF-5347-9F62-B7E3BBBBBB23}" dt="2023-03-21T22:12:44.688" v="2860"/>
          <ac:cxnSpMkLst>
            <pc:docMk/>
            <pc:sldMk cId="2534819697" sldId="267"/>
            <ac:cxnSpMk id="35" creationId="{5260F7C0-E4DF-80FD-7201-0F410D2DF0A4}"/>
          </ac:cxnSpMkLst>
        </pc:cxnChg>
        <pc:cxnChg chg="mod">
          <ac:chgData name="Torkashvand, Maryam" userId="36a626da-adfb-4b64-8000-55ca637b3348" providerId="ADAL" clId="{AFDAFA1A-79BF-5347-9F62-B7E3BBBBBB23}" dt="2023-03-21T22:12:44.688" v="2860"/>
          <ac:cxnSpMkLst>
            <pc:docMk/>
            <pc:sldMk cId="2534819697" sldId="267"/>
            <ac:cxnSpMk id="36" creationId="{4AC2D2B9-44B2-5F2F-FA04-8BB93FFA75A9}"/>
          </ac:cxnSpMkLst>
        </pc:cxnChg>
        <pc:cxnChg chg="mod">
          <ac:chgData name="Torkashvand, Maryam" userId="36a626da-adfb-4b64-8000-55ca637b3348" providerId="ADAL" clId="{AFDAFA1A-79BF-5347-9F62-B7E3BBBBBB23}" dt="2023-03-21T22:12:44.688" v="2860"/>
          <ac:cxnSpMkLst>
            <pc:docMk/>
            <pc:sldMk cId="2534819697" sldId="267"/>
            <ac:cxnSpMk id="37" creationId="{FE22F309-C8B2-B863-DED8-01F8210393D4}"/>
          </ac:cxnSpMkLst>
        </pc:cxnChg>
        <pc:cxnChg chg="mod">
          <ac:chgData name="Torkashvand, Maryam" userId="36a626da-adfb-4b64-8000-55ca637b3348" providerId="ADAL" clId="{AFDAFA1A-79BF-5347-9F62-B7E3BBBBBB23}" dt="2023-03-21T22:12:44.688" v="2860"/>
          <ac:cxnSpMkLst>
            <pc:docMk/>
            <pc:sldMk cId="2534819697" sldId="267"/>
            <ac:cxnSpMk id="38" creationId="{8B58DF24-E89F-8F47-381A-598A260BF99E}"/>
          </ac:cxnSpMkLst>
        </pc:cxnChg>
        <pc:cxnChg chg="mod">
          <ac:chgData name="Torkashvand, Maryam" userId="36a626da-adfb-4b64-8000-55ca637b3348" providerId="ADAL" clId="{AFDAFA1A-79BF-5347-9F62-B7E3BBBBBB23}" dt="2023-03-21T22:12:44.688" v="2860"/>
          <ac:cxnSpMkLst>
            <pc:docMk/>
            <pc:sldMk cId="2534819697" sldId="267"/>
            <ac:cxnSpMk id="39" creationId="{652E7639-6EF6-A440-E92F-6C8B9C8FD6EA}"/>
          </ac:cxnSpMkLst>
        </pc:cxnChg>
        <pc:cxnChg chg="mod">
          <ac:chgData name="Torkashvand, Maryam" userId="36a626da-adfb-4b64-8000-55ca637b3348" providerId="ADAL" clId="{AFDAFA1A-79BF-5347-9F62-B7E3BBBBBB23}" dt="2023-03-21T22:12:44.688" v="2860"/>
          <ac:cxnSpMkLst>
            <pc:docMk/>
            <pc:sldMk cId="2534819697" sldId="267"/>
            <ac:cxnSpMk id="40" creationId="{F1F7B1DB-E8A6-BBAA-B51D-99D2FBC4D25B}"/>
          </ac:cxnSpMkLst>
        </pc:cxnChg>
        <pc:cxnChg chg="mod">
          <ac:chgData name="Torkashvand, Maryam" userId="36a626da-adfb-4b64-8000-55ca637b3348" providerId="ADAL" clId="{AFDAFA1A-79BF-5347-9F62-B7E3BBBBBB23}" dt="2023-03-21T22:12:44.688" v="2860"/>
          <ac:cxnSpMkLst>
            <pc:docMk/>
            <pc:sldMk cId="2534819697" sldId="267"/>
            <ac:cxnSpMk id="41" creationId="{6344B475-BE11-58DB-6D10-DC8B91DCE465}"/>
          </ac:cxnSpMkLst>
        </pc:cxnChg>
        <pc:cxnChg chg="mod">
          <ac:chgData name="Torkashvand, Maryam" userId="36a626da-adfb-4b64-8000-55ca637b3348" providerId="ADAL" clId="{AFDAFA1A-79BF-5347-9F62-B7E3BBBBBB23}" dt="2023-03-21T22:12:44.688" v="2860"/>
          <ac:cxnSpMkLst>
            <pc:docMk/>
            <pc:sldMk cId="2534819697" sldId="267"/>
            <ac:cxnSpMk id="43" creationId="{ACF5C96C-9F4F-5AC8-0374-CAE80887B4EF}"/>
          </ac:cxnSpMkLst>
        </pc:cxnChg>
        <pc:cxnChg chg="mod">
          <ac:chgData name="Torkashvand, Maryam" userId="36a626da-adfb-4b64-8000-55ca637b3348" providerId="ADAL" clId="{AFDAFA1A-79BF-5347-9F62-B7E3BBBBBB23}" dt="2023-03-21T22:12:44.688" v="2860"/>
          <ac:cxnSpMkLst>
            <pc:docMk/>
            <pc:sldMk cId="2534819697" sldId="267"/>
            <ac:cxnSpMk id="45" creationId="{BD823A2A-C408-5D53-7BA8-145377A623AA}"/>
          </ac:cxnSpMkLst>
        </pc:cxnChg>
        <pc:cxnChg chg="mod">
          <ac:chgData name="Torkashvand, Maryam" userId="36a626da-adfb-4b64-8000-55ca637b3348" providerId="ADAL" clId="{AFDAFA1A-79BF-5347-9F62-B7E3BBBBBB23}" dt="2023-03-21T22:12:44.688" v="2860"/>
          <ac:cxnSpMkLst>
            <pc:docMk/>
            <pc:sldMk cId="2534819697" sldId="267"/>
            <ac:cxnSpMk id="46" creationId="{7FFAF9B4-2E9E-79B3-473E-4069AFC74CAF}"/>
          </ac:cxnSpMkLst>
        </pc:cxnChg>
        <pc:cxnChg chg="mod">
          <ac:chgData name="Torkashvand, Maryam" userId="36a626da-adfb-4b64-8000-55ca637b3348" providerId="ADAL" clId="{AFDAFA1A-79BF-5347-9F62-B7E3BBBBBB23}" dt="2023-03-21T22:12:44.688" v="2860"/>
          <ac:cxnSpMkLst>
            <pc:docMk/>
            <pc:sldMk cId="2534819697" sldId="267"/>
            <ac:cxnSpMk id="47" creationId="{71701FBC-83A4-2733-C646-A25469A74488}"/>
          </ac:cxnSpMkLst>
        </pc:cxnChg>
        <pc:cxnChg chg="mod">
          <ac:chgData name="Torkashvand, Maryam" userId="36a626da-adfb-4b64-8000-55ca637b3348" providerId="ADAL" clId="{AFDAFA1A-79BF-5347-9F62-B7E3BBBBBB23}" dt="2023-03-21T22:12:44.688" v="2860"/>
          <ac:cxnSpMkLst>
            <pc:docMk/>
            <pc:sldMk cId="2534819697" sldId="267"/>
            <ac:cxnSpMk id="48" creationId="{B5CDE2B0-417B-6F38-2CFD-A7314B7DC9D3}"/>
          </ac:cxnSpMkLst>
        </pc:cxnChg>
        <pc:cxnChg chg="mod">
          <ac:chgData name="Torkashvand, Maryam" userId="36a626da-adfb-4b64-8000-55ca637b3348" providerId="ADAL" clId="{AFDAFA1A-79BF-5347-9F62-B7E3BBBBBB23}" dt="2023-03-21T22:12:44.688" v="2860"/>
          <ac:cxnSpMkLst>
            <pc:docMk/>
            <pc:sldMk cId="2534819697" sldId="267"/>
            <ac:cxnSpMk id="61" creationId="{373B405E-828E-954B-5B5C-1CBC4E708DF5}"/>
          </ac:cxnSpMkLst>
        </pc:cxnChg>
        <pc:cxnChg chg="mod">
          <ac:chgData name="Torkashvand, Maryam" userId="36a626da-adfb-4b64-8000-55ca637b3348" providerId="ADAL" clId="{AFDAFA1A-79BF-5347-9F62-B7E3BBBBBB23}" dt="2023-03-21T22:12:44.688" v="2860"/>
          <ac:cxnSpMkLst>
            <pc:docMk/>
            <pc:sldMk cId="2534819697" sldId="267"/>
            <ac:cxnSpMk id="62" creationId="{06AD6876-E135-920F-18F1-C5835F00E121}"/>
          </ac:cxnSpMkLst>
        </pc:cxnChg>
        <pc:cxnChg chg="mod">
          <ac:chgData name="Torkashvand, Maryam" userId="36a626da-adfb-4b64-8000-55ca637b3348" providerId="ADAL" clId="{AFDAFA1A-79BF-5347-9F62-B7E3BBBBBB23}" dt="2023-03-21T22:12:44.688" v="2860"/>
          <ac:cxnSpMkLst>
            <pc:docMk/>
            <pc:sldMk cId="2534819697" sldId="267"/>
            <ac:cxnSpMk id="63" creationId="{2DCBB6F7-9FC9-BB36-BAE2-122FD5D4CD63}"/>
          </ac:cxnSpMkLst>
        </pc:cxnChg>
        <pc:cxnChg chg="mod">
          <ac:chgData name="Torkashvand, Maryam" userId="36a626da-adfb-4b64-8000-55ca637b3348" providerId="ADAL" clId="{AFDAFA1A-79BF-5347-9F62-B7E3BBBBBB23}" dt="2023-03-21T22:12:44.688" v="2860"/>
          <ac:cxnSpMkLst>
            <pc:docMk/>
            <pc:sldMk cId="2534819697" sldId="267"/>
            <ac:cxnSpMk id="64" creationId="{D3715E3A-09D9-DF82-DF4E-D0961CDA132F}"/>
          </ac:cxnSpMkLst>
        </pc:cxnChg>
        <pc:cxnChg chg="mod">
          <ac:chgData name="Torkashvand, Maryam" userId="36a626da-adfb-4b64-8000-55ca637b3348" providerId="ADAL" clId="{AFDAFA1A-79BF-5347-9F62-B7E3BBBBBB23}" dt="2023-03-21T22:12:44.688" v="2860"/>
          <ac:cxnSpMkLst>
            <pc:docMk/>
            <pc:sldMk cId="2534819697" sldId="267"/>
            <ac:cxnSpMk id="65" creationId="{B515F21D-6136-6194-5764-3B1B580F9A99}"/>
          </ac:cxnSpMkLst>
        </pc:cxnChg>
        <pc:cxnChg chg="mod">
          <ac:chgData name="Torkashvand, Maryam" userId="36a626da-adfb-4b64-8000-55ca637b3348" providerId="ADAL" clId="{AFDAFA1A-79BF-5347-9F62-B7E3BBBBBB23}" dt="2023-03-21T22:12:44.688" v="2860"/>
          <ac:cxnSpMkLst>
            <pc:docMk/>
            <pc:sldMk cId="2534819697" sldId="267"/>
            <ac:cxnSpMk id="66" creationId="{5C676E73-F009-4370-CA4F-9614AA8FF602}"/>
          </ac:cxnSpMkLst>
        </pc:cxnChg>
        <pc:cxnChg chg="mod">
          <ac:chgData name="Torkashvand, Maryam" userId="36a626da-adfb-4b64-8000-55ca637b3348" providerId="ADAL" clId="{AFDAFA1A-79BF-5347-9F62-B7E3BBBBBB23}" dt="2023-03-21T22:12:44.688" v="2860"/>
          <ac:cxnSpMkLst>
            <pc:docMk/>
            <pc:sldMk cId="2534819697" sldId="267"/>
            <ac:cxnSpMk id="67" creationId="{547EFDAB-0A22-3ED0-E167-801E8C219F40}"/>
          </ac:cxnSpMkLst>
        </pc:cxnChg>
        <pc:cxnChg chg="mod">
          <ac:chgData name="Torkashvand, Maryam" userId="36a626da-adfb-4b64-8000-55ca637b3348" providerId="ADAL" clId="{AFDAFA1A-79BF-5347-9F62-B7E3BBBBBB23}" dt="2023-03-21T22:12:44.688" v="2860"/>
          <ac:cxnSpMkLst>
            <pc:docMk/>
            <pc:sldMk cId="2534819697" sldId="267"/>
            <ac:cxnSpMk id="68" creationId="{1C64F583-78FB-3281-A224-0FD855AFBCD7}"/>
          </ac:cxnSpMkLst>
        </pc:cxnChg>
        <pc:cxnChg chg="mod">
          <ac:chgData name="Torkashvand, Maryam" userId="36a626da-adfb-4b64-8000-55ca637b3348" providerId="ADAL" clId="{AFDAFA1A-79BF-5347-9F62-B7E3BBBBBB23}" dt="2023-03-21T22:12:44.688" v="2860"/>
          <ac:cxnSpMkLst>
            <pc:docMk/>
            <pc:sldMk cId="2534819697" sldId="267"/>
            <ac:cxnSpMk id="69" creationId="{E89FEED4-E05A-7555-5A73-15DB6A555940}"/>
          </ac:cxnSpMkLst>
        </pc:cxnChg>
        <pc:cxnChg chg="mod">
          <ac:chgData name="Torkashvand, Maryam" userId="36a626da-adfb-4b64-8000-55ca637b3348" providerId="ADAL" clId="{AFDAFA1A-79BF-5347-9F62-B7E3BBBBBB23}" dt="2023-03-21T22:12:44.688" v="2860"/>
          <ac:cxnSpMkLst>
            <pc:docMk/>
            <pc:sldMk cId="2534819697" sldId="267"/>
            <ac:cxnSpMk id="70" creationId="{E7FE4323-8A33-22C3-F6C4-3140464B25E0}"/>
          </ac:cxnSpMkLst>
        </pc:cxnChg>
        <pc:cxnChg chg="mod">
          <ac:chgData name="Torkashvand, Maryam" userId="36a626da-adfb-4b64-8000-55ca637b3348" providerId="ADAL" clId="{AFDAFA1A-79BF-5347-9F62-B7E3BBBBBB23}" dt="2023-03-21T22:12:44.688" v="2860"/>
          <ac:cxnSpMkLst>
            <pc:docMk/>
            <pc:sldMk cId="2534819697" sldId="267"/>
            <ac:cxnSpMk id="71" creationId="{9D640AC6-F5ED-9854-5383-9CBBCC260B40}"/>
          </ac:cxnSpMkLst>
        </pc:cxnChg>
        <pc:cxnChg chg="mod">
          <ac:chgData name="Torkashvand, Maryam" userId="36a626da-adfb-4b64-8000-55ca637b3348" providerId="ADAL" clId="{AFDAFA1A-79BF-5347-9F62-B7E3BBBBBB23}" dt="2023-03-21T22:12:44.688" v="2860"/>
          <ac:cxnSpMkLst>
            <pc:docMk/>
            <pc:sldMk cId="2534819697" sldId="267"/>
            <ac:cxnSpMk id="72" creationId="{A3EFAA1F-4588-3FF1-A1AE-BA346C08FBEB}"/>
          </ac:cxnSpMkLst>
        </pc:cxnChg>
        <pc:cxnChg chg="mod">
          <ac:chgData name="Torkashvand, Maryam" userId="36a626da-adfb-4b64-8000-55ca637b3348" providerId="ADAL" clId="{AFDAFA1A-79BF-5347-9F62-B7E3BBBBBB23}" dt="2023-03-21T22:12:44.688" v="2860"/>
          <ac:cxnSpMkLst>
            <pc:docMk/>
            <pc:sldMk cId="2534819697" sldId="267"/>
            <ac:cxnSpMk id="73" creationId="{EBAFC643-9E4A-D633-31A5-0E4EBFCA1E85}"/>
          </ac:cxnSpMkLst>
        </pc:cxnChg>
        <pc:cxnChg chg="mod">
          <ac:chgData name="Torkashvand, Maryam" userId="36a626da-adfb-4b64-8000-55ca637b3348" providerId="ADAL" clId="{AFDAFA1A-79BF-5347-9F62-B7E3BBBBBB23}" dt="2023-03-21T22:12:44.688" v="2860"/>
          <ac:cxnSpMkLst>
            <pc:docMk/>
            <pc:sldMk cId="2534819697" sldId="267"/>
            <ac:cxnSpMk id="74" creationId="{8E953E73-F4C5-A0D2-D04E-AD40251EC67B}"/>
          </ac:cxnSpMkLst>
        </pc:cxnChg>
        <pc:cxnChg chg="mod">
          <ac:chgData name="Torkashvand, Maryam" userId="36a626da-adfb-4b64-8000-55ca637b3348" providerId="ADAL" clId="{AFDAFA1A-79BF-5347-9F62-B7E3BBBBBB23}" dt="2023-03-21T22:12:44.688" v="2860"/>
          <ac:cxnSpMkLst>
            <pc:docMk/>
            <pc:sldMk cId="2534819697" sldId="267"/>
            <ac:cxnSpMk id="75" creationId="{E224C679-BE78-70C3-ED46-E6CD4A41E32E}"/>
          </ac:cxnSpMkLst>
        </pc:cxnChg>
        <pc:cxnChg chg="mod">
          <ac:chgData name="Torkashvand, Maryam" userId="36a626da-adfb-4b64-8000-55ca637b3348" providerId="ADAL" clId="{AFDAFA1A-79BF-5347-9F62-B7E3BBBBBB23}" dt="2023-03-21T22:12:44.688" v="2860"/>
          <ac:cxnSpMkLst>
            <pc:docMk/>
            <pc:sldMk cId="2534819697" sldId="267"/>
            <ac:cxnSpMk id="77" creationId="{1FC315D4-BC20-D4B5-ED4C-6D6D03487F1B}"/>
          </ac:cxnSpMkLst>
        </pc:cxnChg>
        <pc:cxnChg chg="mod">
          <ac:chgData name="Torkashvand, Maryam" userId="36a626da-adfb-4b64-8000-55ca637b3348" providerId="ADAL" clId="{AFDAFA1A-79BF-5347-9F62-B7E3BBBBBB23}" dt="2023-03-21T22:12:44.688" v="2860"/>
          <ac:cxnSpMkLst>
            <pc:docMk/>
            <pc:sldMk cId="2534819697" sldId="267"/>
            <ac:cxnSpMk id="78" creationId="{477A4720-E809-F3E5-5239-FF7D5DA6569A}"/>
          </ac:cxnSpMkLst>
        </pc:cxnChg>
        <pc:cxnChg chg="mod">
          <ac:chgData name="Torkashvand, Maryam" userId="36a626da-adfb-4b64-8000-55ca637b3348" providerId="ADAL" clId="{AFDAFA1A-79BF-5347-9F62-B7E3BBBBBB23}" dt="2023-03-21T22:12:44.688" v="2860"/>
          <ac:cxnSpMkLst>
            <pc:docMk/>
            <pc:sldMk cId="2534819697" sldId="267"/>
            <ac:cxnSpMk id="79" creationId="{D5D1DF00-9E9C-5D22-27B0-32A9D85D101F}"/>
          </ac:cxnSpMkLst>
        </pc:cxnChg>
        <pc:cxnChg chg="mod">
          <ac:chgData name="Torkashvand, Maryam" userId="36a626da-adfb-4b64-8000-55ca637b3348" providerId="ADAL" clId="{AFDAFA1A-79BF-5347-9F62-B7E3BBBBBB23}" dt="2023-03-21T22:12:44.688" v="2860"/>
          <ac:cxnSpMkLst>
            <pc:docMk/>
            <pc:sldMk cId="2534819697" sldId="267"/>
            <ac:cxnSpMk id="80" creationId="{E1F0E078-E778-A25C-BB4D-0D43A4D2B9DD}"/>
          </ac:cxnSpMkLst>
        </pc:cxnChg>
        <pc:cxnChg chg="mod">
          <ac:chgData name="Torkashvand, Maryam" userId="36a626da-adfb-4b64-8000-55ca637b3348" providerId="ADAL" clId="{AFDAFA1A-79BF-5347-9F62-B7E3BBBBBB23}" dt="2023-03-21T22:12:44.688" v="2860"/>
          <ac:cxnSpMkLst>
            <pc:docMk/>
            <pc:sldMk cId="2534819697" sldId="267"/>
            <ac:cxnSpMk id="81" creationId="{7596CDD6-81EB-1021-EF9A-19C7AF6180BC}"/>
          </ac:cxnSpMkLst>
        </pc:cxnChg>
        <pc:cxnChg chg="mod">
          <ac:chgData name="Torkashvand, Maryam" userId="36a626da-adfb-4b64-8000-55ca637b3348" providerId="ADAL" clId="{AFDAFA1A-79BF-5347-9F62-B7E3BBBBBB23}" dt="2023-03-21T22:12:44.688" v="2860"/>
          <ac:cxnSpMkLst>
            <pc:docMk/>
            <pc:sldMk cId="2534819697" sldId="267"/>
            <ac:cxnSpMk id="89" creationId="{3FEEC256-06B3-D79E-93CE-69280B5F3F59}"/>
          </ac:cxnSpMkLst>
        </pc:cxnChg>
        <pc:cxnChg chg="mod">
          <ac:chgData name="Torkashvand, Maryam" userId="36a626da-adfb-4b64-8000-55ca637b3348" providerId="ADAL" clId="{AFDAFA1A-79BF-5347-9F62-B7E3BBBBBB23}" dt="2023-03-21T22:12:44.688" v="2860"/>
          <ac:cxnSpMkLst>
            <pc:docMk/>
            <pc:sldMk cId="2534819697" sldId="267"/>
            <ac:cxnSpMk id="90" creationId="{9825CFD5-6D93-B109-2B27-88D443F141A8}"/>
          </ac:cxnSpMkLst>
        </pc:cxnChg>
        <pc:cxnChg chg="mod">
          <ac:chgData name="Torkashvand, Maryam" userId="36a626da-adfb-4b64-8000-55ca637b3348" providerId="ADAL" clId="{AFDAFA1A-79BF-5347-9F62-B7E3BBBBBB23}" dt="2023-03-21T22:12:44.688" v="2860"/>
          <ac:cxnSpMkLst>
            <pc:docMk/>
            <pc:sldMk cId="2534819697" sldId="267"/>
            <ac:cxnSpMk id="91" creationId="{70ECAA72-7A02-31D6-02FE-768E637C8950}"/>
          </ac:cxnSpMkLst>
        </pc:cxnChg>
        <pc:cxnChg chg="add mod">
          <ac:chgData name="Torkashvand, Maryam" userId="36a626da-adfb-4b64-8000-55ca637b3348" providerId="ADAL" clId="{AFDAFA1A-79BF-5347-9F62-B7E3BBBBBB23}" dt="2023-03-21T22:12:44.688" v="2860"/>
          <ac:cxnSpMkLst>
            <pc:docMk/>
            <pc:sldMk cId="2534819697" sldId="267"/>
            <ac:cxnSpMk id="98" creationId="{C69D69E8-73F1-57D4-E349-1F0D37966153}"/>
          </ac:cxnSpMkLst>
        </pc:cxnChg>
        <pc:cxnChg chg="add mod">
          <ac:chgData name="Torkashvand, Maryam" userId="36a626da-adfb-4b64-8000-55ca637b3348" providerId="ADAL" clId="{AFDAFA1A-79BF-5347-9F62-B7E3BBBBBB23}" dt="2023-03-21T22:12:44.688" v="2860"/>
          <ac:cxnSpMkLst>
            <pc:docMk/>
            <pc:sldMk cId="2534819697" sldId="267"/>
            <ac:cxnSpMk id="99" creationId="{7D538F4E-C5C3-784D-AD10-848BA801583E}"/>
          </ac:cxnSpMkLst>
        </pc:cxnChg>
      </pc:sldChg>
      <pc:sldChg chg="addSp delSp modSp add mod modNotesTx">
        <pc:chgData name="Torkashvand, Maryam" userId="36a626da-adfb-4b64-8000-55ca637b3348" providerId="ADAL" clId="{AFDAFA1A-79BF-5347-9F62-B7E3BBBBBB23}" dt="2023-03-22T03:41:42.214" v="5857"/>
        <pc:sldMkLst>
          <pc:docMk/>
          <pc:sldMk cId="3802585696" sldId="268"/>
        </pc:sldMkLst>
        <pc:spChg chg="del">
          <ac:chgData name="Torkashvand, Maryam" userId="36a626da-adfb-4b64-8000-55ca637b3348" providerId="ADAL" clId="{AFDAFA1A-79BF-5347-9F62-B7E3BBBBBB23}" dt="2023-03-21T22:12:53.872" v="2861" actId="478"/>
          <ac:spMkLst>
            <pc:docMk/>
            <pc:sldMk cId="3802585696" sldId="268"/>
            <ac:spMk id="2" creationId="{56054ECA-F1D4-A2C0-CBD7-40F3797E5E74}"/>
          </ac:spMkLst>
        </pc:spChg>
        <pc:spChg chg="del">
          <ac:chgData name="Torkashvand, Maryam" userId="36a626da-adfb-4b64-8000-55ca637b3348" providerId="ADAL" clId="{AFDAFA1A-79BF-5347-9F62-B7E3BBBBBB23}" dt="2023-03-21T22:12:57.067" v="2862" actId="478"/>
          <ac:spMkLst>
            <pc:docMk/>
            <pc:sldMk cId="3802585696" sldId="268"/>
            <ac:spMk id="3" creationId="{485D499A-872D-CFEE-202A-EE79B51668F3}"/>
          </ac:spMkLst>
        </pc:spChg>
        <pc:spChg chg="add del mod">
          <ac:chgData name="Torkashvand, Maryam" userId="36a626da-adfb-4b64-8000-55ca637b3348" providerId="ADAL" clId="{AFDAFA1A-79BF-5347-9F62-B7E3BBBBBB23}" dt="2023-03-22T01:28:13.948" v="4849" actId="478"/>
          <ac:spMkLst>
            <pc:docMk/>
            <pc:sldMk cId="3802585696" sldId="268"/>
            <ac:spMk id="7" creationId="{5BB04E36-CBDC-C60B-CB23-8F610D2E5E93}"/>
          </ac:spMkLst>
        </pc:spChg>
        <pc:spChg chg="mod">
          <ac:chgData name="Torkashvand, Maryam" userId="36a626da-adfb-4b64-8000-55ca637b3348" providerId="ADAL" clId="{AFDAFA1A-79BF-5347-9F62-B7E3BBBBBB23}" dt="2023-03-22T01:28:21.282" v="4852" actId="208"/>
          <ac:spMkLst>
            <pc:docMk/>
            <pc:sldMk cId="3802585696" sldId="268"/>
            <ac:spMk id="8" creationId="{54E0E11F-5BB9-4370-BB62-B83EAA5DAF3C}"/>
          </ac:spMkLst>
        </pc:spChg>
        <pc:spChg chg="del mod">
          <ac:chgData name="Torkashvand, Maryam" userId="36a626da-adfb-4b64-8000-55ca637b3348" providerId="ADAL" clId="{AFDAFA1A-79BF-5347-9F62-B7E3BBBBBB23}" dt="2023-03-21T22:13:46.246" v="2871" actId="478"/>
          <ac:spMkLst>
            <pc:docMk/>
            <pc:sldMk cId="3802585696" sldId="268"/>
            <ac:spMk id="9" creationId="{2C49E90F-892D-E7A5-72DF-25DFF7BF0125}"/>
          </ac:spMkLst>
        </pc:spChg>
        <pc:spChg chg="del mod">
          <ac:chgData name="Torkashvand, Maryam" userId="36a626da-adfb-4b64-8000-55ca637b3348" providerId="ADAL" clId="{AFDAFA1A-79BF-5347-9F62-B7E3BBBBBB23}" dt="2023-03-22T01:28:23.825" v="4853" actId="478"/>
          <ac:spMkLst>
            <pc:docMk/>
            <pc:sldMk cId="3802585696" sldId="268"/>
            <ac:spMk id="10" creationId="{99266B00-0DDB-61A6-D2D2-930462264D64}"/>
          </ac:spMkLst>
        </pc:spChg>
        <pc:spChg chg="del mod">
          <ac:chgData name="Torkashvand, Maryam" userId="36a626da-adfb-4b64-8000-55ca637b3348" providerId="ADAL" clId="{AFDAFA1A-79BF-5347-9F62-B7E3BBBBBB23}" dt="2023-03-22T01:28:23.825" v="4853" actId="478"/>
          <ac:spMkLst>
            <pc:docMk/>
            <pc:sldMk cId="3802585696" sldId="268"/>
            <ac:spMk id="11" creationId="{633D3C2D-9D7B-9A5B-B5D6-D4F0D4F0123E}"/>
          </ac:spMkLst>
        </pc:spChg>
        <pc:spChg chg="del">
          <ac:chgData name="Torkashvand, Maryam" userId="36a626da-adfb-4b64-8000-55ca637b3348" providerId="ADAL" clId="{AFDAFA1A-79BF-5347-9F62-B7E3BBBBBB23}" dt="2023-03-22T01:28:23.825" v="4853" actId="478"/>
          <ac:spMkLst>
            <pc:docMk/>
            <pc:sldMk cId="3802585696" sldId="268"/>
            <ac:spMk id="12" creationId="{3AA7A393-371F-F851-309A-A3DD24192202}"/>
          </ac:spMkLst>
        </pc:spChg>
        <pc:spChg chg="del mod">
          <ac:chgData name="Torkashvand, Maryam" userId="36a626da-adfb-4b64-8000-55ca637b3348" providerId="ADAL" clId="{AFDAFA1A-79BF-5347-9F62-B7E3BBBBBB23}" dt="2023-03-22T01:28:23.825" v="4853" actId="478"/>
          <ac:spMkLst>
            <pc:docMk/>
            <pc:sldMk cId="3802585696" sldId="268"/>
            <ac:spMk id="13" creationId="{990FEB3B-8BB8-5963-20EA-7F26D1AC0CC2}"/>
          </ac:spMkLst>
        </pc:spChg>
        <pc:spChg chg="add mod">
          <ac:chgData name="Torkashvand, Maryam" userId="36a626da-adfb-4b64-8000-55ca637b3348" providerId="ADAL" clId="{AFDAFA1A-79BF-5347-9F62-B7E3BBBBBB23}" dt="2023-03-22T01:29:36.844" v="4994" actId="20577"/>
          <ac:spMkLst>
            <pc:docMk/>
            <pc:sldMk cId="3802585696" sldId="268"/>
            <ac:spMk id="14" creationId="{14A79209-5E3E-41C7-0FF4-6B2F42F87687}"/>
          </ac:spMkLst>
        </pc:spChg>
        <pc:spChg chg="add mod">
          <ac:chgData name="Torkashvand, Maryam" userId="36a626da-adfb-4b64-8000-55ca637b3348" providerId="ADAL" clId="{AFDAFA1A-79BF-5347-9F62-B7E3BBBBBB23}" dt="2023-03-22T01:29:44.948" v="5005" actId="20577"/>
          <ac:spMkLst>
            <pc:docMk/>
            <pc:sldMk cId="3802585696" sldId="268"/>
            <ac:spMk id="15" creationId="{DADD2303-DA93-D4D5-FCE3-9FAE68441BF4}"/>
          </ac:spMkLst>
        </pc:spChg>
        <pc:spChg chg="add mod">
          <ac:chgData name="Torkashvand, Maryam" userId="36a626da-adfb-4b64-8000-55ca637b3348" providerId="ADAL" clId="{AFDAFA1A-79BF-5347-9F62-B7E3BBBBBB23}" dt="2023-03-22T01:28:26.821" v="4854"/>
          <ac:spMkLst>
            <pc:docMk/>
            <pc:sldMk cId="3802585696" sldId="268"/>
            <ac:spMk id="16" creationId="{3C209B47-87A9-3B6D-604C-60F034CE9843}"/>
          </ac:spMkLst>
        </pc:spChg>
        <pc:spChg chg="add mod">
          <ac:chgData name="Torkashvand, Maryam" userId="36a626da-adfb-4b64-8000-55ca637b3348" providerId="ADAL" clId="{AFDAFA1A-79BF-5347-9F62-B7E3BBBBBB23}" dt="2023-03-22T01:28:26.821" v="4854"/>
          <ac:spMkLst>
            <pc:docMk/>
            <pc:sldMk cId="3802585696" sldId="268"/>
            <ac:spMk id="17" creationId="{EA399951-5FB3-F108-54A2-171F2590B4E2}"/>
          </ac:spMkLst>
        </pc:spChg>
        <pc:spChg chg="add mod">
          <ac:chgData name="Torkashvand, Maryam" userId="36a626da-adfb-4b64-8000-55ca637b3348" providerId="ADAL" clId="{AFDAFA1A-79BF-5347-9F62-B7E3BBBBBB23}" dt="2023-03-22T01:28:26.821" v="4854"/>
          <ac:spMkLst>
            <pc:docMk/>
            <pc:sldMk cId="3802585696" sldId="268"/>
            <ac:spMk id="18" creationId="{3E879094-9C4F-BF93-4BB4-7ADED6D8CAF5}"/>
          </ac:spMkLst>
        </pc:spChg>
        <pc:picChg chg="add mod">
          <ac:chgData name="Torkashvand, Maryam" userId="36a626da-adfb-4b64-8000-55ca637b3348" providerId="ADAL" clId="{AFDAFA1A-79BF-5347-9F62-B7E3BBBBBB23}" dt="2023-03-22T01:41:17.311" v="5658" actId="14100"/>
          <ac:picMkLst>
            <pc:docMk/>
            <pc:sldMk cId="3802585696" sldId="268"/>
            <ac:picMk id="6" creationId="{7853A122-C996-C8EC-6BF8-5496B57D0147}"/>
          </ac:picMkLst>
        </pc:picChg>
        <pc:picChg chg="add mod">
          <ac:chgData name="Torkashvand, Maryam" userId="36a626da-adfb-4b64-8000-55ca637b3348" providerId="ADAL" clId="{AFDAFA1A-79BF-5347-9F62-B7E3BBBBBB23}" dt="2023-03-22T01:41:11.054" v="5657"/>
          <ac:picMkLst>
            <pc:docMk/>
            <pc:sldMk cId="3802585696" sldId="268"/>
            <ac:picMk id="19" creationId="{1F1E256D-C7F3-F318-5A82-2BA01C67B2BF}"/>
          </ac:picMkLst>
        </pc:picChg>
        <pc:picChg chg="del">
          <ac:chgData name="Torkashvand, Maryam" userId="36a626da-adfb-4b64-8000-55ca637b3348" providerId="ADAL" clId="{AFDAFA1A-79BF-5347-9F62-B7E3BBBBBB23}" dt="2023-03-22T01:41:10.282" v="5656" actId="478"/>
          <ac:picMkLst>
            <pc:docMk/>
            <pc:sldMk cId="3802585696" sldId="268"/>
            <ac:picMk id="44" creationId="{49443732-2C23-D6E5-46B3-5B1D5D5CE02F}"/>
          </ac:picMkLst>
        </pc:picChg>
      </pc:sldChg>
      <pc:sldChg chg="addSp delSp modSp add mod ord modNotesTx">
        <pc:chgData name="Torkashvand, Maryam" userId="36a626da-adfb-4b64-8000-55ca637b3348" providerId="ADAL" clId="{AFDAFA1A-79BF-5347-9F62-B7E3BBBBBB23}" dt="2023-03-22T01:40:41.572" v="5595" actId="1038"/>
        <pc:sldMkLst>
          <pc:docMk/>
          <pc:sldMk cId="3041388275" sldId="269"/>
        </pc:sldMkLst>
        <pc:spChg chg="mod">
          <ac:chgData name="Torkashvand, Maryam" userId="36a626da-adfb-4b64-8000-55ca637b3348" providerId="ADAL" clId="{AFDAFA1A-79BF-5347-9F62-B7E3BBBBBB23}" dt="2023-03-22T01:16:36.574" v="4659" actId="1038"/>
          <ac:spMkLst>
            <pc:docMk/>
            <pc:sldMk cId="3041388275" sldId="269"/>
            <ac:spMk id="2" creationId="{56054ECA-F1D4-A2C0-CBD7-40F3797E5E74}"/>
          </ac:spMkLst>
        </pc:spChg>
        <pc:spChg chg="mod">
          <ac:chgData name="Torkashvand, Maryam" userId="36a626da-adfb-4b64-8000-55ca637b3348" providerId="ADAL" clId="{AFDAFA1A-79BF-5347-9F62-B7E3BBBBBB23}" dt="2023-03-22T01:24:10.323" v="4698" actId="20577"/>
          <ac:spMkLst>
            <pc:docMk/>
            <pc:sldMk cId="3041388275" sldId="269"/>
            <ac:spMk id="3" creationId="{485D499A-872D-CFEE-202A-EE79B51668F3}"/>
          </ac:spMkLst>
        </pc:spChg>
        <pc:spChg chg="mod">
          <ac:chgData name="Torkashvand, Maryam" userId="36a626da-adfb-4b64-8000-55ca637b3348" providerId="ADAL" clId="{AFDAFA1A-79BF-5347-9F62-B7E3BBBBBB23}" dt="2023-03-22T00:42:10.425" v="4431" actId="208"/>
          <ac:spMkLst>
            <pc:docMk/>
            <pc:sldMk cId="3041388275" sldId="269"/>
            <ac:spMk id="8" creationId="{54E0E11F-5BB9-4370-BB62-B83EAA5DAF3C}"/>
          </ac:spMkLst>
        </pc:spChg>
        <pc:spChg chg="mod">
          <ac:chgData name="Torkashvand, Maryam" userId="36a626da-adfb-4b64-8000-55ca637b3348" providerId="ADAL" clId="{AFDAFA1A-79BF-5347-9F62-B7E3BBBBBB23}" dt="2023-03-22T01:40:41.572" v="5595" actId="1038"/>
          <ac:spMkLst>
            <pc:docMk/>
            <pc:sldMk cId="3041388275" sldId="269"/>
            <ac:spMk id="9" creationId="{2C49E90F-892D-E7A5-72DF-25DFF7BF0125}"/>
          </ac:spMkLst>
        </pc:spChg>
        <pc:spChg chg="del mod">
          <ac:chgData name="Torkashvand, Maryam" userId="36a626da-adfb-4b64-8000-55ca637b3348" providerId="ADAL" clId="{AFDAFA1A-79BF-5347-9F62-B7E3BBBBBB23}" dt="2023-03-22T00:39:12.527" v="4188" actId="478"/>
          <ac:spMkLst>
            <pc:docMk/>
            <pc:sldMk cId="3041388275" sldId="269"/>
            <ac:spMk id="10" creationId="{99266B00-0DDB-61A6-D2D2-930462264D64}"/>
          </ac:spMkLst>
        </pc:spChg>
        <pc:spChg chg="del">
          <ac:chgData name="Torkashvand, Maryam" userId="36a626da-adfb-4b64-8000-55ca637b3348" providerId="ADAL" clId="{AFDAFA1A-79BF-5347-9F62-B7E3BBBBBB23}" dt="2023-03-22T00:39:12.527" v="4188" actId="478"/>
          <ac:spMkLst>
            <pc:docMk/>
            <pc:sldMk cId="3041388275" sldId="269"/>
            <ac:spMk id="11" creationId="{633D3C2D-9D7B-9A5B-B5D6-D4F0D4F0123E}"/>
          </ac:spMkLst>
        </pc:spChg>
        <pc:spChg chg="del">
          <ac:chgData name="Torkashvand, Maryam" userId="36a626da-adfb-4b64-8000-55ca637b3348" providerId="ADAL" clId="{AFDAFA1A-79BF-5347-9F62-B7E3BBBBBB23}" dt="2023-03-22T00:39:12.527" v="4188" actId="478"/>
          <ac:spMkLst>
            <pc:docMk/>
            <pc:sldMk cId="3041388275" sldId="269"/>
            <ac:spMk id="12" creationId="{3AA7A393-371F-F851-309A-A3DD24192202}"/>
          </ac:spMkLst>
        </pc:spChg>
        <pc:spChg chg="del mod">
          <ac:chgData name="Torkashvand, Maryam" userId="36a626da-adfb-4b64-8000-55ca637b3348" providerId="ADAL" clId="{AFDAFA1A-79BF-5347-9F62-B7E3BBBBBB23}" dt="2023-03-22T00:39:12.527" v="4188" actId="478"/>
          <ac:spMkLst>
            <pc:docMk/>
            <pc:sldMk cId="3041388275" sldId="269"/>
            <ac:spMk id="13" creationId="{990FEB3B-8BB8-5963-20EA-7F26D1AC0CC2}"/>
          </ac:spMkLst>
        </pc:spChg>
        <pc:spChg chg="add mod">
          <ac:chgData name="Torkashvand, Maryam" userId="36a626da-adfb-4b64-8000-55ca637b3348" providerId="ADAL" clId="{AFDAFA1A-79BF-5347-9F62-B7E3BBBBBB23}" dt="2023-03-22T01:14:44.572" v="4618" actId="20577"/>
          <ac:spMkLst>
            <pc:docMk/>
            <pc:sldMk cId="3041388275" sldId="269"/>
            <ac:spMk id="15" creationId="{14C5E522-F4AD-E47B-8A91-2917D57E1D37}"/>
          </ac:spMkLst>
        </pc:spChg>
        <pc:spChg chg="add mod">
          <ac:chgData name="Torkashvand, Maryam" userId="36a626da-adfb-4b64-8000-55ca637b3348" providerId="ADAL" clId="{AFDAFA1A-79BF-5347-9F62-B7E3BBBBBB23}" dt="2023-03-22T00:39:13.432" v="4189"/>
          <ac:spMkLst>
            <pc:docMk/>
            <pc:sldMk cId="3041388275" sldId="269"/>
            <ac:spMk id="16" creationId="{5180586F-15DF-4812-AE5B-C4E833D0307E}"/>
          </ac:spMkLst>
        </pc:spChg>
        <pc:spChg chg="add mod">
          <ac:chgData name="Torkashvand, Maryam" userId="36a626da-adfb-4b64-8000-55ca637b3348" providerId="ADAL" clId="{AFDAFA1A-79BF-5347-9F62-B7E3BBBBBB23}" dt="2023-03-22T00:39:13.432" v="4189"/>
          <ac:spMkLst>
            <pc:docMk/>
            <pc:sldMk cId="3041388275" sldId="269"/>
            <ac:spMk id="17" creationId="{16CFA23C-F3F5-5208-AB30-9273080C6182}"/>
          </ac:spMkLst>
        </pc:spChg>
        <pc:spChg chg="add mod">
          <ac:chgData name="Torkashvand, Maryam" userId="36a626da-adfb-4b64-8000-55ca637b3348" providerId="ADAL" clId="{AFDAFA1A-79BF-5347-9F62-B7E3BBBBBB23}" dt="2023-03-22T01:14:14.182" v="4597" actId="404"/>
          <ac:spMkLst>
            <pc:docMk/>
            <pc:sldMk cId="3041388275" sldId="269"/>
            <ac:spMk id="18" creationId="{09A5A6A8-3083-D91A-587A-B47CAF380C66}"/>
          </ac:spMkLst>
        </pc:spChg>
        <pc:spChg chg="add mod">
          <ac:chgData name="Torkashvand, Maryam" userId="36a626da-adfb-4b64-8000-55ca637b3348" providerId="ADAL" clId="{AFDAFA1A-79BF-5347-9F62-B7E3BBBBBB23}" dt="2023-03-22T00:40:27.922" v="4359" actId="20577"/>
          <ac:spMkLst>
            <pc:docMk/>
            <pc:sldMk cId="3041388275" sldId="269"/>
            <ac:spMk id="19" creationId="{24780304-6167-FEA5-709E-892387E4D732}"/>
          </ac:spMkLst>
        </pc:spChg>
        <pc:picChg chg="del">
          <ac:chgData name="Torkashvand, Maryam" userId="36a626da-adfb-4b64-8000-55ca637b3348" providerId="ADAL" clId="{AFDAFA1A-79BF-5347-9F62-B7E3BBBBBB23}" dt="2023-03-21T23:34:47.055" v="3571" actId="478"/>
          <ac:picMkLst>
            <pc:docMk/>
            <pc:sldMk cId="3041388275" sldId="269"/>
            <ac:picMk id="6" creationId="{7BC99E7B-6B1F-0EA5-8962-8F10DC00644B}"/>
          </ac:picMkLst>
        </pc:picChg>
        <pc:picChg chg="add mod">
          <ac:chgData name="Torkashvand, Maryam" userId="36a626da-adfb-4b64-8000-55ca637b3348" providerId="ADAL" clId="{AFDAFA1A-79BF-5347-9F62-B7E3BBBBBB23}" dt="2023-03-22T01:17:31.614" v="4670" actId="14100"/>
          <ac:picMkLst>
            <pc:docMk/>
            <pc:sldMk cId="3041388275" sldId="269"/>
            <ac:picMk id="14" creationId="{AB45E966-8503-B2D4-E038-52BF5F1A79C4}"/>
          </ac:picMkLst>
        </pc:picChg>
        <pc:picChg chg="add mod">
          <ac:chgData name="Torkashvand, Maryam" userId="36a626da-adfb-4b64-8000-55ca637b3348" providerId="ADAL" clId="{AFDAFA1A-79BF-5347-9F62-B7E3BBBBBB23}" dt="2023-03-22T01:40:33.049" v="5544"/>
          <ac:picMkLst>
            <pc:docMk/>
            <pc:sldMk cId="3041388275" sldId="269"/>
            <ac:picMk id="20" creationId="{A4398404-86F8-0091-B9D9-22DAD263BA2E}"/>
          </ac:picMkLst>
        </pc:picChg>
        <pc:picChg chg="del">
          <ac:chgData name="Torkashvand, Maryam" userId="36a626da-adfb-4b64-8000-55ca637b3348" providerId="ADAL" clId="{AFDAFA1A-79BF-5347-9F62-B7E3BBBBBB23}" dt="2023-03-22T01:40:32.393" v="5543" actId="478"/>
          <ac:picMkLst>
            <pc:docMk/>
            <pc:sldMk cId="3041388275" sldId="269"/>
            <ac:picMk id="44" creationId="{49443732-2C23-D6E5-46B3-5B1D5D5CE02F}"/>
          </ac:picMkLst>
        </pc:picChg>
      </pc:sldChg>
      <pc:sldChg chg="addSp delSp modSp add mod">
        <pc:chgData name="Torkashvand, Maryam" userId="36a626da-adfb-4b64-8000-55ca637b3348" providerId="ADAL" clId="{AFDAFA1A-79BF-5347-9F62-B7E3BBBBBB23}" dt="2023-03-22T01:41:26.227" v="5660"/>
        <pc:sldMkLst>
          <pc:docMk/>
          <pc:sldMk cId="1343309656" sldId="270"/>
        </pc:sldMkLst>
        <pc:spChg chg="add mod">
          <ac:chgData name="Torkashvand, Maryam" userId="36a626da-adfb-4b64-8000-55ca637b3348" providerId="ADAL" clId="{AFDAFA1A-79BF-5347-9F62-B7E3BBBBBB23}" dt="2023-03-22T01:32:31.532" v="5064" actId="1037"/>
          <ac:spMkLst>
            <pc:docMk/>
            <pc:sldMk cId="1343309656" sldId="270"/>
            <ac:spMk id="2" creationId="{C878BE31-9E42-2C94-F4BC-65D817A06A0E}"/>
          </ac:spMkLst>
        </pc:spChg>
        <pc:spChg chg="del">
          <ac:chgData name="Torkashvand, Maryam" userId="36a626da-adfb-4b64-8000-55ca637b3348" providerId="ADAL" clId="{AFDAFA1A-79BF-5347-9F62-B7E3BBBBBB23}" dt="2023-03-21T22:13:33.342" v="2866" actId="478"/>
          <ac:spMkLst>
            <pc:docMk/>
            <pc:sldMk cId="1343309656" sldId="270"/>
            <ac:spMk id="7" creationId="{5BB04E36-CBDC-C60B-CB23-8F610D2E5E93}"/>
          </ac:spMkLst>
        </pc:spChg>
        <pc:spChg chg="mod">
          <ac:chgData name="Torkashvand, Maryam" userId="36a626da-adfb-4b64-8000-55ca637b3348" providerId="ADAL" clId="{AFDAFA1A-79BF-5347-9F62-B7E3BBBBBB23}" dt="2023-03-22T01:28:58.474" v="4859" actId="208"/>
          <ac:spMkLst>
            <pc:docMk/>
            <pc:sldMk cId="1343309656" sldId="270"/>
            <ac:spMk id="8" creationId="{54E0E11F-5BB9-4370-BB62-B83EAA5DAF3C}"/>
          </ac:spMkLst>
        </pc:spChg>
        <pc:spChg chg="del">
          <ac:chgData name="Torkashvand, Maryam" userId="36a626da-adfb-4b64-8000-55ca637b3348" providerId="ADAL" clId="{AFDAFA1A-79BF-5347-9F62-B7E3BBBBBB23}" dt="2023-03-21T22:13:38.929" v="2868" actId="478"/>
          <ac:spMkLst>
            <pc:docMk/>
            <pc:sldMk cId="1343309656" sldId="270"/>
            <ac:spMk id="9" creationId="{2C49E90F-892D-E7A5-72DF-25DFF7BF0125}"/>
          </ac:spMkLst>
        </pc:spChg>
        <pc:spChg chg="del">
          <ac:chgData name="Torkashvand, Maryam" userId="36a626da-adfb-4b64-8000-55ca637b3348" providerId="ADAL" clId="{AFDAFA1A-79BF-5347-9F62-B7E3BBBBBB23}" dt="2023-03-22T00:00:08.142" v="3784" actId="478"/>
          <ac:spMkLst>
            <pc:docMk/>
            <pc:sldMk cId="1343309656" sldId="270"/>
            <ac:spMk id="10" creationId="{99266B00-0DDB-61A6-D2D2-930462264D64}"/>
          </ac:spMkLst>
        </pc:spChg>
        <pc:spChg chg="del">
          <ac:chgData name="Torkashvand, Maryam" userId="36a626da-adfb-4b64-8000-55ca637b3348" providerId="ADAL" clId="{AFDAFA1A-79BF-5347-9F62-B7E3BBBBBB23}" dt="2023-03-22T00:00:08.142" v="3784" actId="478"/>
          <ac:spMkLst>
            <pc:docMk/>
            <pc:sldMk cId="1343309656" sldId="270"/>
            <ac:spMk id="11" creationId="{633D3C2D-9D7B-9A5B-B5D6-D4F0D4F0123E}"/>
          </ac:spMkLst>
        </pc:spChg>
        <pc:spChg chg="del">
          <ac:chgData name="Torkashvand, Maryam" userId="36a626da-adfb-4b64-8000-55ca637b3348" providerId="ADAL" clId="{AFDAFA1A-79BF-5347-9F62-B7E3BBBBBB23}" dt="2023-03-22T00:00:08.142" v="3784" actId="478"/>
          <ac:spMkLst>
            <pc:docMk/>
            <pc:sldMk cId="1343309656" sldId="270"/>
            <ac:spMk id="12" creationId="{3AA7A393-371F-F851-309A-A3DD24192202}"/>
          </ac:spMkLst>
        </pc:spChg>
        <pc:spChg chg="del">
          <ac:chgData name="Torkashvand, Maryam" userId="36a626da-adfb-4b64-8000-55ca637b3348" providerId="ADAL" clId="{AFDAFA1A-79BF-5347-9F62-B7E3BBBBBB23}" dt="2023-03-22T00:00:08.142" v="3784" actId="478"/>
          <ac:spMkLst>
            <pc:docMk/>
            <pc:sldMk cId="1343309656" sldId="270"/>
            <ac:spMk id="13" creationId="{990FEB3B-8BB8-5963-20EA-7F26D1AC0CC2}"/>
          </ac:spMkLst>
        </pc:spChg>
        <pc:spChg chg="add del mod">
          <ac:chgData name="Torkashvand, Maryam" userId="36a626da-adfb-4b64-8000-55ca637b3348" providerId="ADAL" clId="{AFDAFA1A-79BF-5347-9F62-B7E3BBBBBB23}" dt="2023-03-22T00:00:06.745" v="3783"/>
          <ac:spMkLst>
            <pc:docMk/>
            <pc:sldMk cId="1343309656" sldId="270"/>
            <ac:spMk id="14" creationId="{DABF57A6-AE35-DF80-107C-37B1F1325A05}"/>
          </ac:spMkLst>
        </pc:spChg>
        <pc:spChg chg="add del mod">
          <ac:chgData name="Torkashvand, Maryam" userId="36a626da-adfb-4b64-8000-55ca637b3348" providerId="ADAL" clId="{AFDAFA1A-79BF-5347-9F62-B7E3BBBBBB23}" dt="2023-03-22T00:00:06.745" v="3783"/>
          <ac:spMkLst>
            <pc:docMk/>
            <pc:sldMk cId="1343309656" sldId="270"/>
            <ac:spMk id="15" creationId="{6D7B6574-DFED-D996-2900-36D8C9815B22}"/>
          </ac:spMkLst>
        </pc:spChg>
        <pc:spChg chg="add del mod">
          <ac:chgData name="Torkashvand, Maryam" userId="36a626da-adfb-4b64-8000-55ca637b3348" providerId="ADAL" clId="{AFDAFA1A-79BF-5347-9F62-B7E3BBBBBB23}" dt="2023-03-22T00:00:06.745" v="3783"/>
          <ac:spMkLst>
            <pc:docMk/>
            <pc:sldMk cId="1343309656" sldId="270"/>
            <ac:spMk id="16" creationId="{7BD75E4F-C9E3-1773-0F19-0181A14AEE44}"/>
          </ac:spMkLst>
        </pc:spChg>
        <pc:spChg chg="add del mod">
          <ac:chgData name="Torkashvand, Maryam" userId="36a626da-adfb-4b64-8000-55ca637b3348" providerId="ADAL" clId="{AFDAFA1A-79BF-5347-9F62-B7E3BBBBBB23}" dt="2023-03-22T00:00:06.745" v="3783"/>
          <ac:spMkLst>
            <pc:docMk/>
            <pc:sldMk cId="1343309656" sldId="270"/>
            <ac:spMk id="17" creationId="{E54B0722-6CAF-1D15-601C-C93122CD4F29}"/>
          </ac:spMkLst>
        </pc:spChg>
        <pc:spChg chg="add del mod">
          <ac:chgData name="Torkashvand, Maryam" userId="36a626da-adfb-4b64-8000-55ca637b3348" providerId="ADAL" clId="{AFDAFA1A-79BF-5347-9F62-B7E3BBBBBB23}" dt="2023-03-22T01:28:46.957" v="4855" actId="478"/>
          <ac:spMkLst>
            <pc:docMk/>
            <pc:sldMk cId="1343309656" sldId="270"/>
            <ac:spMk id="18" creationId="{F86191B3-7D3E-2D68-0CBC-16734760EEB2}"/>
          </ac:spMkLst>
        </pc:spChg>
        <pc:spChg chg="add del mod">
          <ac:chgData name="Torkashvand, Maryam" userId="36a626da-adfb-4b64-8000-55ca637b3348" providerId="ADAL" clId="{AFDAFA1A-79BF-5347-9F62-B7E3BBBBBB23}" dt="2023-03-22T01:28:46.957" v="4855" actId="478"/>
          <ac:spMkLst>
            <pc:docMk/>
            <pc:sldMk cId="1343309656" sldId="270"/>
            <ac:spMk id="19" creationId="{A19168C4-4360-13E1-89E5-9BC82C865C18}"/>
          </ac:spMkLst>
        </pc:spChg>
        <pc:spChg chg="add del mod">
          <ac:chgData name="Torkashvand, Maryam" userId="36a626da-adfb-4b64-8000-55ca637b3348" providerId="ADAL" clId="{AFDAFA1A-79BF-5347-9F62-B7E3BBBBBB23}" dt="2023-03-22T01:28:46.957" v="4855" actId="478"/>
          <ac:spMkLst>
            <pc:docMk/>
            <pc:sldMk cId="1343309656" sldId="270"/>
            <ac:spMk id="20" creationId="{4C6C6D9B-C341-3CE9-3E3C-5C86708EDC42}"/>
          </ac:spMkLst>
        </pc:spChg>
        <pc:spChg chg="add del mod">
          <ac:chgData name="Torkashvand, Maryam" userId="36a626da-adfb-4b64-8000-55ca637b3348" providerId="ADAL" clId="{AFDAFA1A-79BF-5347-9F62-B7E3BBBBBB23}" dt="2023-03-22T01:28:46.957" v="4855" actId="478"/>
          <ac:spMkLst>
            <pc:docMk/>
            <pc:sldMk cId="1343309656" sldId="270"/>
            <ac:spMk id="21" creationId="{F06D1D64-23D8-D240-71AB-45A3D67B3C58}"/>
          </ac:spMkLst>
        </pc:spChg>
        <pc:spChg chg="add del mod">
          <ac:chgData name="Torkashvand, Maryam" userId="36a626da-adfb-4b64-8000-55ca637b3348" providerId="ADAL" clId="{AFDAFA1A-79BF-5347-9F62-B7E3BBBBBB23}" dt="2023-03-22T01:28:52.667" v="4857"/>
          <ac:spMkLst>
            <pc:docMk/>
            <pc:sldMk cId="1343309656" sldId="270"/>
            <ac:spMk id="22" creationId="{1F782FFE-E77E-8DB6-F68D-1830302A3E72}"/>
          </ac:spMkLst>
        </pc:spChg>
        <pc:spChg chg="add del mod">
          <ac:chgData name="Torkashvand, Maryam" userId="36a626da-adfb-4b64-8000-55ca637b3348" providerId="ADAL" clId="{AFDAFA1A-79BF-5347-9F62-B7E3BBBBBB23}" dt="2023-03-22T01:28:52.667" v="4857"/>
          <ac:spMkLst>
            <pc:docMk/>
            <pc:sldMk cId="1343309656" sldId="270"/>
            <ac:spMk id="23" creationId="{1C7C671C-BF98-F9E3-DC27-B12F8242F96B}"/>
          </ac:spMkLst>
        </pc:spChg>
        <pc:spChg chg="add del mod">
          <ac:chgData name="Torkashvand, Maryam" userId="36a626da-adfb-4b64-8000-55ca637b3348" providerId="ADAL" clId="{AFDAFA1A-79BF-5347-9F62-B7E3BBBBBB23}" dt="2023-03-22T01:28:52.667" v="4857"/>
          <ac:spMkLst>
            <pc:docMk/>
            <pc:sldMk cId="1343309656" sldId="270"/>
            <ac:spMk id="24" creationId="{9BE4A835-13FF-7BBE-EFF9-0D97D4191364}"/>
          </ac:spMkLst>
        </pc:spChg>
        <pc:spChg chg="add del mod">
          <ac:chgData name="Torkashvand, Maryam" userId="36a626da-adfb-4b64-8000-55ca637b3348" providerId="ADAL" clId="{AFDAFA1A-79BF-5347-9F62-B7E3BBBBBB23}" dt="2023-03-22T01:28:52.667" v="4857"/>
          <ac:spMkLst>
            <pc:docMk/>
            <pc:sldMk cId="1343309656" sldId="270"/>
            <ac:spMk id="25" creationId="{DF91E84C-531F-6D9D-78AF-3376F4299B81}"/>
          </ac:spMkLst>
        </pc:spChg>
        <pc:spChg chg="add del mod">
          <ac:chgData name="Torkashvand, Maryam" userId="36a626da-adfb-4b64-8000-55ca637b3348" providerId="ADAL" clId="{AFDAFA1A-79BF-5347-9F62-B7E3BBBBBB23}" dt="2023-03-22T01:28:52.667" v="4857"/>
          <ac:spMkLst>
            <pc:docMk/>
            <pc:sldMk cId="1343309656" sldId="270"/>
            <ac:spMk id="26" creationId="{9068CACB-1F6D-812D-1B9F-0B7554A9AFB9}"/>
          </ac:spMkLst>
        </pc:spChg>
        <pc:spChg chg="add mod">
          <ac:chgData name="Torkashvand, Maryam" userId="36a626da-adfb-4b64-8000-55ca637b3348" providerId="ADAL" clId="{AFDAFA1A-79BF-5347-9F62-B7E3BBBBBB23}" dt="2023-03-22T01:29:59.869" v="5006"/>
          <ac:spMkLst>
            <pc:docMk/>
            <pc:sldMk cId="1343309656" sldId="270"/>
            <ac:spMk id="27" creationId="{3FD51BCE-5D7A-0E67-8AE3-EC3E2565A7F1}"/>
          </ac:spMkLst>
        </pc:spChg>
        <pc:spChg chg="add mod">
          <ac:chgData name="Torkashvand, Maryam" userId="36a626da-adfb-4b64-8000-55ca637b3348" providerId="ADAL" clId="{AFDAFA1A-79BF-5347-9F62-B7E3BBBBBB23}" dt="2023-03-22T01:29:59.869" v="5006"/>
          <ac:spMkLst>
            <pc:docMk/>
            <pc:sldMk cId="1343309656" sldId="270"/>
            <ac:spMk id="28" creationId="{9DF5C83B-89F7-FA37-4945-D0946346BFBF}"/>
          </ac:spMkLst>
        </pc:spChg>
        <pc:spChg chg="add mod">
          <ac:chgData name="Torkashvand, Maryam" userId="36a626da-adfb-4b64-8000-55ca637b3348" providerId="ADAL" clId="{AFDAFA1A-79BF-5347-9F62-B7E3BBBBBB23}" dt="2023-03-22T01:29:59.869" v="5006"/>
          <ac:spMkLst>
            <pc:docMk/>
            <pc:sldMk cId="1343309656" sldId="270"/>
            <ac:spMk id="29" creationId="{B05C6134-3355-E6FA-0C37-988374896B96}"/>
          </ac:spMkLst>
        </pc:spChg>
        <pc:spChg chg="add mod">
          <ac:chgData name="Torkashvand, Maryam" userId="36a626da-adfb-4b64-8000-55ca637b3348" providerId="ADAL" clId="{AFDAFA1A-79BF-5347-9F62-B7E3BBBBBB23}" dt="2023-03-22T01:29:59.869" v="5006"/>
          <ac:spMkLst>
            <pc:docMk/>
            <pc:sldMk cId="1343309656" sldId="270"/>
            <ac:spMk id="30" creationId="{87BD8EA3-E1EA-0ED0-6FD9-176E1533E2CA}"/>
          </ac:spMkLst>
        </pc:spChg>
        <pc:spChg chg="add mod">
          <ac:chgData name="Torkashvand, Maryam" userId="36a626da-adfb-4b64-8000-55ca637b3348" providerId="ADAL" clId="{AFDAFA1A-79BF-5347-9F62-B7E3BBBBBB23}" dt="2023-03-22T01:29:59.869" v="5006"/>
          <ac:spMkLst>
            <pc:docMk/>
            <pc:sldMk cId="1343309656" sldId="270"/>
            <ac:spMk id="31" creationId="{B5D7CEA4-1064-6E77-C289-AA6AE696BA4F}"/>
          </ac:spMkLst>
        </pc:spChg>
        <pc:graphicFrameChg chg="add mod modGraphic">
          <ac:chgData name="Torkashvand, Maryam" userId="36a626da-adfb-4b64-8000-55ca637b3348" providerId="ADAL" clId="{AFDAFA1A-79BF-5347-9F62-B7E3BBBBBB23}" dt="2023-03-22T01:31:12.522" v="5047" actId="14100"/>
          <ac:graphicFrameMkLst>
            <pc:docMk/>
            <pc:sldMk cId="1343309656" sldId="270"/>
            <ac:graphicFrameMk id="3" creationId="{970E3407-AFA6-62A0-E19E-A117A61F243E}"/>
          </ac:graphicFrameMkLst>
        </pc:graphicFrameChg>
        <pc:picChg chg="del">
          <ac:chgData name="Torkashvand, Maryam" userId="36a626da-adfb-4b64-8000-55ca637b3348" providerId="ADAL" clId="{AFDAFA1A-79BF-5347-9F62-B7E3BBBBBB23}" dt="2023-03-21T22:13:35.324" v="2867" actId="478"/>
          <ac:picMkLst>
            <pc:docMk/>
            <pc:sldMk cId="1343309656" sldId="270"/>
            <ac:picMk id="6" creationId="{7853A122-C996-C8EC-6BF8-5496B57D0147}"/>
          </ac:picMkLst>
        </pc:picChg>
        <pc:picChg chg="add mod">
          <ac:chgData name="Torkashvand, Maryam" userId="36a626da-adfb-4b64-8000-55ca637b3348" providerId="ADAL" clId="{AFDAFA1A-79BF-5347-9F62-B7E3BBBBBB23}" dt="2023-03-22T01:41:26.227" v="5660"/>
          <ac:picMkLst>
            <pc:docMk/>
            <pc:sldMk cId="1343309656" sldId="270"/>
            <ac:picMk id="32" creationId="{E3D646A2-D5E1-F09E-8E36-590E84128D36}"/>
          </ac:picMkLst>
        </pc:picChg>
        <pc:picChg chg="del">
          <ac:chgData name="Torkashvand, Maryam" userId="36a626da-adfb-4b64-8000-55ca637b3348" providerId="ADAL" clId="{AFDAFA1A-79BF-5347-9F62-B7E3BBBBBB23}" dt="2023-03-22T01:41:25.310" v="5659" actId="478"/>
          <ac:picMkLst>
            <pc:docMk/>
            <pc:sldMk cId="1343309656" sldId="270"/>
            <ac:picMk id="44" creationId="{49443732-2C23-D6E5-46B3-5B1D5D5CE02F}"/>
          </ac:picMkLst>
        </pc:picChg>
      </pc:sldChg>
      <pc:sldChg chg="addSp delSp modSp add mod modAnim modShow">
        <pc:chgData name="Torkashvand, Maryam" userId="36a626da-adfb-4b64-8000-55ca637b3348" providerId="ADAL" clId="{AFDAFA1A-79BF-5347-9F62-B7E3BBBBBB23}" dt="2023-03-22T01:33:23.309" v="5109" actId="729"/>
        <pc:sldMkLst>
          <pc:docMk/>
          <pc:sldMk cId="1766008275" sldId="271"/>
        </pc:sldMkLst>
        <pc:spChg chg="del">
          <ac:chgData name="Torkashvand, Maryam" userId="36a626da-adfb-4b64-8000-55ca637b3348" providerId="ADAL" clId="{AFDAFA1A-79BF-5347-9F62-B7E3BBBBBB23}" dt="2023-03-21T22:14:59.888" v="2877" actId="478"/>
          <ac:spMkLst>
            <pc:docMk/>
            <pc:sldMk cId="1766008275" sldId="271"/>
            <ac:spMk id="2" creationId="{C878BE31-9E42-2C94-F4BC-65D817A06A0E}"/>
          </ac:spMkLst>
        </pc:spChg>
        <pc:spChg chg="add del mod">
          <ac:chgData name="Torkashvand, Maryam" userId="36a626da-adfb-4b64-8000-55ca637b3348" providerId="ADAL" clId="{AFDAFA1A-79BF-5347-9F62-B7E3BBBBBB23}" dt="2023-03-22T01:32:37.749" v="5077" actId="1036"/>
          <ac:spMkLst>
            <pc:docMk/>
            <pc:sldMk cId="1766008275" sldId="271"/>
            <ac:spMk id="6" creationId="{E18EDCAA-0752-1C3E-0E8F-EB180F7421AE}"/>
          </ac:spMkLst>
        </pc:spChg>
        <pc:spChg chg="mod">
          <ac:chgData name="Torkashvand, Maryam" userId="36a626da-adfb-4b64-8000-55ca637b3348" providerId="ADAL" clId="{AFDAFA1A-79BF-5347-9F62-B7E3BBBBBB23}" dt="2023-03-22T01:32:46.588" v="5079" actId="208"/>
          <ac:spMkLst>
            <pc:docMk/>
            <pc:sldMk cId="1766008275" sldId="271"/>
            <ac:spMk id="8" creationId="{54E0E11F-5BB9-4370-BB62-B83EAA5DAF3C}"/>
          </ac:spMkLst>
        </pc:spChg>
        <pc:spChg chg="del">
          <ac:chgData name="Torkashvand, Maryam" userId="36a626da-adfb-4b64-8000-55ca637b3348" providerId="ADAL" clId="{AFDAFA1A-79BF-5347-9F62-B7E3BBBBBB23}" dt="2023-03-22T00:00:19.151" v="3786" actId="478"/>
          <ac:spMkLst>
            <pc:docMk/>
            <pc:sldMk cId="1766008275" sldId="271"/>
            <ac:spMk id="10" creationId="{99266B00-0DDB-61A6-D2D2-930462264D64}"/>
          </ac:spMkLst>
        </pc:spChg>
        <pc:spChg chg="del">
          <ac:chgData name="Torkashvand, Maryam" userId="36a626da-adfb-4b64-8000-55ca637b3348" providerId="ADAL" clId="{AFDAFA1A-79BF-5347-9F62-B7E3BBBBBB23}" dt="2023-03-22T00:00:19.151" v="3786" actId="478"/>
          <ac:spMkLst>
            <pc:docMk/>
            <pc:sldMk cId="1766008275" sldId="271"/>
            <ac:spMk id="11" creationId="{633D3C2D-9D7B-9A5B-B5D6-D4F0D4F0123E}"/>
          </ac:spMkLst>
        </pc:spChg>
        <pc:spChg chg="del">
          <ac:chgData name="Torkashvand, Maryam" userId="36a626da-adfb-4b64-8000-55ca637b3348" providerId="ADAL" clId="{AFDAFA1A-79BF-5347-9F62-B7E3BBBBBB23}" dt="2023-03-22T00:00:19.151" v="3786" actId="478"/>
          <ac:spMkLst>
            <pc:docMk/>
            <pc:sldMk cId="1766008275" sldId="271"/>
            <ac:spMk id="12" creationId="{3AA7A393-371F-F851-309A-A3DD24192202}"/>
          </ac:spMkLst>
        </pc:spChg>
        <pc:spChg chg="del">
          <ac:chgData name="Torkashvand, Maryam" userId="36a626da-adfb-4b64-8000-55ca637b3348" providerId="ADAL" clId="{AFDAFA1A-79BF-5347-9F62-B7E3BBBBBB23}" dt="2023-03-22T00:00:19.151" v="3786" actId="478"/>
          <ac:spMkLst>
            <pc:docMk/>
            <pc:sldMk cId="1766008275" sldId="271"/>
            <ac:spMk id="13" creationId="{990FEB3B-8BB8-5963-20EA-7F26D1AC0CC2}"/>
          </ac:spMkLst>
        </pc:spChg>
        <pc:spChg chg="add mod">
          <ac:chgData name="Torkashvand, Maryam" userId="36a626da-adfb-4b64-8000-55ca637b3348" providerId="ADAL" clId="{AFDAFA1A-79BF-5347-9F62-B7E3BBBBBB23}" dt="2023-03-21T22:15:14.424" v="2879"/>
          <ac:spMkLst>
            <pc:docMk/>
            <pc:sldMk cId="1766008275" sldId="271"/>
            <ac:spMk id="14" creationId="{6658BB58-AEC8-5D3F-62A7-679D03D88955}"/>
          </ac:spMkLst>
        </pc:spChg>
        <pc:spChg chg="add mod">
          <ac:chgData name="Torkashvand, Maryam" userId="36a626da-adfb-4b64-8000-55ca637b3348" providerId="ADAL" clId="{AFDAFA1A-79BF-5347-9F62-B7E3BBBBBB23}" dt="2023-03-22T01:33:00.182" v="5106" actId="1037"/>
          <ac:spMkLst>
            <pc:docMk/>
            <pc:sldMk cId="1766008275" sldId="271"/>
            <ac:spMk id="18" creationId="{EAE4A407-6FD0-D372-F9E8-A851FEC471AE}"/>
          </ac:spMkLst>
        </pc:spChg>
        <pc:spChg chg="add mod">
          <ac:chgData name="Torkashvand, Maryam" userId="36a626da-adfb-4b64-8000-55ca637b3348" providerId="ADAL" clId="{AFDAFA1A-79BF-5347-9F62-B7E3BBBBBB23}" dt="2023-03-21T22:15:14.424" v="2879"/>
          <ac:spMkLst>
            <pc:docMk/>
            <pc:sldMk cId="1766008275" sldId="271"/>
            <ac:spMk id="19" creationId="{0A6B6030-D958-A8A4-E9C7-93D0C26F28ED}"/>
          </ac:spMkLst>
        </pc:spChg>
        <pc:spChg chg="add mod">
          <ac:chgData name="Torkashvand, Maryam" userId="36a626da-adfb-4b64-8000-55ca637b3348" providerId="ADAL" clId="{AFDAFA1A-79BF-5347-9F62-B7E3BBBBBB23}" dt="2023-03-21T22:15:14.424" v="2879"/>
          <ac:spMkLst>
            <pc:docMk/>
            <pc:sldMk cId="1766008275" sldId="271"/>
            <ac:spMk id="20" creationId="{9E0E7BB3-1BFA-539D-E837-6CC44DEDF607}"/>
          </ac:spMkLst>
        </pc:spChg>
        <pc:spChg chg="add del mod">
          <ac:chgData name="Torkashvand, Maryam" userId="36a626da-adfb-4b64-8000-55ca637b3348" providerId="ADAL" clId="{AFDAFA1A-79BF-5347-9F62-B7E3BBBBBB23}" dt="2023-03-22T01:31:57.323" v="5048" actId="478"/>
          <ac:spMkLst>
            <pc:docMk/>
            <pc:sldMk cId="1766008275" sldId="271"/>
            <ac:spMk id="21" creationId="{DD61C2DD-A46B-650A-9AB8-CEF323CB2B00}"/>
          </ac:spMkLst>
        </pc:spChg>
        <pc:spChg chg="add del mod">
          <ac:chgData name="Torkashvand, Maryam" userId="36a626da-adfb-4b64-8000-55ca637b3348" providerId="ADAL" clId="{AFDAFA1A-79BF-5347-9F62-B7E3BBBBBB23}" dt="2023-03-22T01:31:57.323" v="5048" actId="478"/>
          <ac:spMkLst>
            <pc:docMk/>
            <pc:sldMk cId="1766008275" sldId="271"/>
            <ac:spMk id="22" creationId="{E156D547-911F-6DBA-FF97-3AC850459FEF}"/>
          </ac:spMkLst>
        </pc:spChg>
        <pc:spChg chg="add del mod">
          <ac:chgData name="Torkashvand, Maryam" userId="36a626da-adfb-4b64-8000-55ca637b3348" providerId="ADAL" clId="{AFDAFA1A-79BF-5347-9F62-B7E3BBBBBB23}" dt="2023-03-22T01:31:57.323" v="5048" actId="478"/>
          <ac:spMkLst>
            <pc:docMk/>
            <pc:sldMk cId="1766008275" sldId="271"/>
            <ac:spMk id="23" creationId="{AD7D6145-783B-1862-B398-206AA1675F14}"/>
          </ac:spMkLst>
        </pc:spChg>
        <pc:spChg chg="add del mod">
          <ac:chgData name="Torkashvand, Maryam" userId="36a626da-adfb-4b64-8000-55ca637b3348" providerId="ADAL" clId="{AFDAFA1A-79BF-5347-9F62-B7E3BBBBBB23}" dt="2023-03-22T01:31:57.323" v="5048" actId="478"/>
          <ac:spMkLst>
            <pc:docMk/>
            <pc:sldMk cId="1766008275" sldId="271"/>
            <ac:spMk id="24" creationId="{390DDD02-C90A-56F5-0821-57DEF499A9BA}"/>
          </ac:spMkLst>
        </pc:spChg>
        <pc:spChg chg="add mod">
          <ac:chgData name="Torkashvand, Maryam" userId="36a626da-adfb-4b64-8000-55ca637b3348" providerId="ADAL" clId="{AFDAFA1A-79BF-5347-9F62-B7E3BBBBBB23}" dt="2023-03-22T01:31:59.406" v="5049"/>
          <ac:spMkLst>
            <pc:docMk/>
            <pc:sldMk cId="1766008275" sldId="271"/>
            <ac:spMk id="25" creationId="{9DF451C1-24D3-8FC7-F4B7-48838123646B}"/>
          </ac:spMkLst>
        </pc:spChg>
        <pc:spChg chg="add mod">
          <ac:chgData name="Torkashvand, Maryam" userId="36a626da-adfb-4b64-8000-55ca637b3348" providerId="ADAL" clId="{AFDAFA1A-79BF-5347-9F62-B7E3BBBBBB23}" dt="2023-03-22T01:31:59.406" v="5049"/>
          <ac:spMkLst>
            <pc:docMk/>
            <pc:sldMk cId="1766008275" sldId="271"/>
            <ac:spMk id="26" creationId="{F68B7AB5-9141-92D7-BA26-BCC239EDAF5D}"/>
          </ac:spMkLst>
        </pc:spChg>
        <pc:spChg chg="add mod">
          <ac:chgData name="Torkashvand, Maryam" userId="36a626da-adfb-4b64-8000-55ca637b3348" providerId="ADAL" clId="{AFDAFA1A-79BF-5347-9F62-B7E3BBBBBB23}" dt="2023-03-22T01:31:59.406" v="5049"/>
          <ac:spMkLst>
            <pc:docMk/>
            <pc:sldMk cId="1766008275" sldId="271"/>
            <ac:spMk id="27" creationId="{20429AB7-0B8B-963D-F3A1-C0D53B3E3655}"/>
          </ac:spMkLst>
        </pc:spChg>
        <pc:spChg chg="add mod">
          <ac:chgData name="Torkashvand, Maryam" userId="36a626da-adfb-4b64-8000-55ca637b3348" providerId="ADAL" clId="{AFDAFA1A-79BF-5347-9F62-B7E3BBBBBB23}" dt="2023-03-22T01:31:59.406" v="5049"/>
          <ac:spMkLst>
            <pc:docMk/>
            <pc:sldMk cId="1766008275" sldId="271"/>
            <ac:spMk id="28" creationId="{139DD563-A1AB-B4AA-47A0-CC835363181A}"/>
          </ac:spMkLst>
        </pc:spChg>
        <pc:spChg chg="add mod">
          <ac:chgData name="Torkashvand, Maryam" userId="36a626da-adfb-4b64-8000-55ca637b3348" providerId="ADAL" clId="{AFDAFA1A-79BF-5347-9F62-B7E3BBBBBB23}" dt="2023-03-22T01:31:59.406" v="5049"/>
          <ac:spMkLst>
            <pc:docMk/>
            <pc:sldMk cId="1766008275" sldId="271"/>
            <ac:spMk id="29" creationId="{02049C6E-2DB6-80EF-15EA-9BD35C68D627}"/>
          </ac:spMkLst>
        </pc:spChg>
        <pc:graphicFrameChg chg="del">
          <ac:chgData name="Torkashvand, Maryam" userId="36a626da-adfb-4b64-8000-55ca637b3348" providerId="ADAL" clId="{AFDAFA1A-79BF-5347-9F62-B7E3BBBBBB23}" dt="2023-03-21T22:14:55.438" v="2876" actId="478"/>
          <ac:graphicFrameMkLst>
            <pc:docMk/>
            <pc:sldMk cId="1766008275" sldId="271"/>
            <ac:graphicFrameMk id="3" creationId="{970E3407-AFA6-62A0-E19E-A117A61F243E}"/>
          </ac:graphicFrameMkLst>
        </pc:graphicFrameChg>
        <pc:picChg chg="add mod">
          <ac:chgData name="Torkashvand, Maryam" userId="36a626da-adfb-4b64-8000-55ca637b3348" providerId="ADAL" clId="{AFDAFA1A-79BF-5347-9F62-B7E3BBBBBB23}" dt="2023-03-21T22:15:14.424" v="2879"/>
          <ac:picMkLst>
            <pc:docMk/>
            <pc:sldMk cId="1766008275" sldId="271"/>
            <ac:picMk id="7" creationId="{8AC72F81-B78B-4208-7DCC-B14FC6C4B7E7}"/>
          </ac:picMkLst>
        </pc:picChg>
        <pc:picChg chg="add mod">
          <ac:chgData name="Torkashvand, Maryam" userId="36a626da-adfb-4b64-8000-55ca637b3348" providerId="ADAL" clId="{AFDAFA1A-79BF-5347-9F62-B7E3BBBBBB23}" dt="2023-03-21T22:15:14.424" v="2879"/>
          <ac:picMkLst>
            <pc:docMk/>
            <pc:sldMk cId="1766008275" sldId="271"/>
            <ac:picMk id="9" creationId="{338D0FD2-164C-0EE9-C5E5-57065A621A35}"/>
          </ac:picMkLst>
        </pc:picChg>
        <pc:picChg chg="add mod">
          <ac:chgData name="Torkashvand, Maryam" userId="36a626da-adfb-4b64-8000-55ca637b3348" providerId="ADAL" clId="{AFDAFA1A-79BF-5347-9F62-B7E3BBBBBB23}" dt="2023-03-21T22:15:14.424" v="2879"/>
          <ac:picMkLst>
            <pc:docMk/>
            <pc:sldMk cId="1766008275" sldId="271"/>
            <ac:picMk id="15" creationId="{D209F656-E208-4C56-A9E3-A8E1823BD468}"/>
          </ac:picMkLst>
        </pc:picChg>
        <pc:inkChg chg="add mod">
          <ac:chgData name="Torkashvand, Maryam" userId="36a626da-adfb-4b64-8000-55ca637b3348" providerId="ADAL" clId="{AFDAFA1A-79BF-5347-9F62-B7E3BBBBBB23}" dt="2023-03-21T22:15:14.424" v="2879"/>
          <ac:inkMkLst>
            <pc:docMk/>
            <pc:sldMk cId="1766008275" sldId="271"/>
            <ac:inkMk id="16" creationId="{2237AB5F-A279-59EB-5441-DE236C857E0A}"/>
          </ac:inkMkLst>
        </pc:inkChg>
        <pc:inkChg chg="add mod">
          <ac:chgData name="Torkashvand, Maryam" userId="36a626da-adfb-4b64-8000-55ca637b3348" providerId="ADAL" clId="{AFDAFA1A-79BF-5347-9F62-B7E3BBBBBB23}" dt="2023-03-21T22:15:14.424" v="2879"/>
          <ac:inkMkLst>
            <pc:docMk/>
            <pc:sldMk cId="1766008275" sldId="271"/>
            <ac:inkMk id="17" creationId="{A28A18C0-CBBB-E907-6CCE-5400C3CFD454}"/>
          </ac:inkMkLst>
        </pc:inkChg>
      </pc:sldChg>
      <pc:sldChg chg="addSp delSp modSp add mod delAnim">
        <pc:chgData name="Torkashvand, Maryam" userId="36a626da-adfb-4b64-8000-55ca637b3348" providerId="ADAL" clId="{AFDAFA1A-79BF-5347-9F62-B7E3BBBBBB23}" dt="2023-03-22T01:41:33.407" v="5662"/>
        <pc:sldMkLst>
          <pc:docMk/>
          <pc:sldMk cId="3563327844" sldId="272"/>
        </pc:sldMkLst>
        <pc:spChg chg="add del mod">
          <ac:chgData name="Torkashvand, Maryam" userId="36a626da-adfb-4b64-8000-55ca637b3348" providerId="ADAL" clId="{AFDAFA1A-79BF-5347-9F62-B7E3BBBBBB23}" dt="2023-03-22T00:09:00.021" v="3848" actId="478"/>
          <ac:spMkLst>
            <pc:docMk/>
            <pc:sldMk cId="3563327844" sldId="272"/>
            <ac:spMk id="2" creationId="{DAA0D06A-6C73-FD16-0124-2ECA3B3D9C73}"/>
          </ac:spMkLst>
        </pc:spChg>
        <pc:spChg chg="del">
          <ac:chgData name="Torkashvand, Maryam" userId="36a626da-adfb-4b64-8000-55ca637b3348" providerId="ADAL" clId="{AFDAFA1A-79BF-5347-9F62-B7E3BBBBBB23}" dt="2023-03-21T22:23:01.015" v="2883" actId="478"/>
          <ac:spMkLst>
            <pc:docMk/>
            <pc:sldMk cId="3563327844" sldId="272"/>
            <ac:spMk id="6" creationId="{E18EDCAA-0752-1C3E-0E8F-EB180F7421AE}"/>
          </ac:spMkLst>
        </pc:spChg>
        <pc:spChg chg="mod">
          <ac:chgData name="Torkashvand, Maryam" userId="36a626da-adfb-4b64-8000-55ca637b3348" providerId="ADAL" clId="{AFDAFA1A-79BF-5347-9F62-B7E3BBBBBB23}" dt="2023-03-22T01:33:13.552" v="5108" actId="208"/>
          <ac:spMkLst>
            <pc:docMk/>
            <pc:sldMk cId="3563327844" sldId="272"/>
            <ac:spMk id="8" creationId="{54E0E11F-5BB9-4370-BB62-B83EAA5DAF3C}"/>
          </ac:spMkLst>
        </pc:spChg>
        <pc:spChg chg="del">
          <ac:chgData name="Torkashvand, Maryam" userId="36a626da-adfb-4b64-8000-55ca637b3348" providerId="ADAL" clId="{AFDAFA1A-79BF-5347-9F62-B7E3BBBBBB23}" dt="2023-03-22T00:05:28.385" v="3803" actId="478"/>
          <ac:spMkLst>
            <pc:docMk/>
            <pc:sldMk cId="3563327844" sldId="272"/>
            <ac:spMk id="10" creationId="{99266B00-0DDB-61A6-D2D2-930462264D64}"/>
          </ac:spMkLst>
        </pc:spChg>
        <pc:spChg chg="del">
          <ac:chgData name="Torkashvand, Maryam" userId="36a626da-adfb-4b64-8000-55ca637b3348" providerId="ADAL" clId="{AFDAFA1A-79BF-5347-9F62-B7E3BBBBBB23}" dt="2023-03-22T00:05:28.385" v="3803" actId="478"/>
          <ac:spMkLst>
            <pc:docMk/>
            <pc:sldMk cId="3563327844" sldId="272"/>
            <ac:spMk id="11" creationId="{633D3C2D-9D7B-9A5B-B5D6-D4F0D4F0123E}"/>
          </ac:spMkLst>
        </pc:spChg>
        <pc:spChg chg="del">
          <ac:chgData name="Torkashvand, Maryam" userId="36a626da-adfb-4b64-8000-55ca637b3348" providerId="ADAL" clId="{AFDAFA1A-79BF-5347-9F62-B7E3BBBBBB23}" dt="2023-03-22T00:05:28.385" v="3803" actId="478"/>
          <ac:spMkLst>
            <pc:docMk/>
            <pc:sldMk cId="3563327844" sldId="272"/>
            <ac:spMk id="12" creationId="{3AA7A393-371F-F851-309A-A3DD24192202}"/>
          </ac:spMkLst>
        </pc:spChg>
        <pc:spChg chg="del">
          <ac:chgData name="Torkashvand, Maryam" userId="36a626da-adfb-4b64-8000-55ca637b3348" providerId="ADAL" clId="{AFDAFA1A-79BF-5347-9F62-B7E3BBBBBB23}" dt="2023-03-22T00:05:28.385" v="3803" actId="478"/>
          <ac:spMkLst>
            <pc:docMk/>
            <pc:sldMk cId="3563327844" sldId="272"/>
            <ac:spMk id="13" creationId="{990FEB3B-8BB8-5963-20EA-7F26D1AC0CC2}"/>
          </ac:spMkLst>
        </pc:spChg>
        <pc:spChg chg="del mod">
          <ac:chgData name="Torkashvand, Maryam" userId="36a626da-adfb-4b64-8000-55ca637b3348" providerId="ADAL" clId="{AFDAFA1A-79BF-5347-9F62-B7E3BBBBBB23}" dt="2023-03-21T22:23:19.308" v="2891" actId="478"/>
          <ac:spMkLst>
            <pc:docMk/>
            <pc:sldMk cId="3563327844" sldId="272"/>
            <ac:spMk id="14" creationId="{6658BB58-AEC8-5D3F-62A7-679D03D88955}"/>
          </ac:spMkLst>
        </pc:spChg>
        <pc:spChg chg="del">
          <ac:chgData name="Torkashvand, Maryam" userId="36a626da-adfb-4b64-8000-55ca637b3348" providerId="ADAL" clId="{AFDAFA1A-79BF-5347-9F62-B7E3BBBBBB23}" dt="2023-03-21T22:23:09.347" v="2884" actId="478"/>
          <ac:spMkLst>
            <pc:docMk/>
            <pc:sldMk cId="3563327844" sldId="272"/>
            <ac:spMk id="18" creationId="{EAE4A407-6FD0-D372-F9E8-A851FEC471AE}"/>
          </ac:spMkLst>
        </pc:spChg>
        <pc:spChg chg="del">
          <ac:chgData name="Torkashvand, Maryam" userId="36a626da-adfb-4b64-8000-55ca637b3348" providerId="ADAL" clId="{AFDAFA1A-79BF-5347-9F62-B7E3BBBBBB23}" dt="2023-03-21T22:22:57.843" v="2882" actId="478"/>
          <ac:spMkLst>
            <pc:docMk/>
            <pc:sldMk cId="3563327844" sldId="272"/>
            <ac:spMk id="19" creationId="{0A6B6030-D958-A8A4-E9C7-93D0C26F28ED}"/>
          </ac:spMkLst>
        </pc:spChg>
        <pc:spChg chg="del">
          <ac:chgData name="Torkashvand, Maryam" userId="36a626da-adfb-4b64-8000-55ca637b3348" providerId="ADAL" clId="{AFDAFA1A-79BF-5347-9F62-B7E3BBBBBB23}" dt="2023-03-21T22:22:53.874" v="2881" actId="478"/>
          <ac:spMkLst>
            <pc:docMk/>
            <pc:sldMk cId="3563327844" sldId="272"/>
            <ac:spMk id="20" creationId="{9E0E7BB3-1BFA-539D-E837-6CC44DEDF607}"/>
          </ac:spMkLst>
        </pc:spChg>
        <pc:spChg chg="add mod">
          <ac:chgData name="Torkashvand, Maryam" userId="36a626da-adfb-4b64-8000-55ca637b3348" providerId="ADAL" clId="{AFDAFA1A-79BF-5347-9F62-B7E3BBBBBB23}" dt="2023-03-22T00:08:44.527" v="3844" actId="1035"/>
          <ac:spMkLst>
            <pc:docMk/>
            <pc:sldMk cId="3563327844" sldId="272"/>
            <ac:spMk id="22" creationId="{AEB5519A-8D02-02F3-6752-3920C3937A44}"/>
          </ac:spMkLst>
        </pc:spChg>
        <pc:spChg chg="add mod">
          <ac:chgData name="Torkashvand, Maryam" userId="36a626da-adfb-4b64-8000-55ca637b3348" providerId="ADAL" clId="{AFDAFA1A-79BF-5347-9F62-B7E3BBBBBB23}" dt="2023-03-22T00:08:44.527" v="3844" actId="1035"/>
          <ac:spMkLst>
            <pc:docMk/>
            <pc:sldMk cId="3563327844" sldId="272"/>
            <ac:spMk id="23" creationId="{EBE123D6-F07E-0FFE-EDAE-3F81F9D67C56}"/>
          </ac:spMkLst>
        </pc:spChg>
        <pc:spChg chg="add mod">
          <ac:chgData name="Torkashvand, Maryam" userId="36a626da-adfb-4b64-8000-55ca637b3348" providerId="ADAL" clId="{AFDAFA1A-79BF-5347-9F62-B7E3BBBBBB23}" dt="2023-03-22T00:08:44.527" v="3844" actId="1035"/>
          <ac:spMkLst>
            <pc:docMk/>
            <pc:sldMk cId="3563327844" sldId="272"/>
            <ac:spMk id="24" creationId="{82AD9E76-0E33-FA66-EE60-4437564A451A}"/>
          </ac:spMkLst>
        </pc:spChg>
        <pc:spChg chg="add mod">
          <ac:chgData name="Torkashvand, Maryam" userId="36a626da-adfb-4b64-8000-55ca637b3348" providerId="ADAL" clId="{AFDAFA1A-79BF-5347-9F62-B7E3BBBBBB23}" dt="2023-03-22T00:08:44.527" v="3844" actId="1035"/>
          <ac:spMkLst>
            <pc:docMk/>
            <pc:sldMk cId="3563327844" sldId="272"/>
            <ac:spMk id="25" creationId="{67A6FC35-3B39-B692-C474-09DAA60E4B99}"/>
          </ac:spMkLst>
        </pc:spChg>
        <pc:spChg chg="add del mod">
          <ac:chgData name="Torkashvand, Maryam" userId="36a626da-adfb-4b64-8000-55ca637b3348" providerId="ADAL" clId="{AFDAFA1A-79BF-5347-9F62-B7E3BBBBBB23}" dt="2023-03-22T01:33:37.498" v="5112" actId="478"/>
          <ac:spMkLst>
            <pc:docMk/>
            <pc:sldMk cId="3563327844" sldId="272"/>
            <ac:spMk id="26" creationId="{3EC6F76D-A04E-825B-732C-E547082C2067}"/>
          </ac:spMkLst>
        </pc:spChg>
        <pc:spChg chg="add del mod">
          <ac:chgData name="Torkashvand, Maryam" userId="36a626da-adfb-4b64-8000-55ca637b3348" providerId="ADAL" clId="{AFDAFA1A-79BF-5347-9F62-B7E3BBBBBB23}" dt="2023-03-22T01:33:35.455" v="5110" actId="478"/>
          <ac:spMkLst>
            <pc:docMk/>
            <pc:sldMk cId="3563327844" sldId="272"/>
            <ac:spMk id="27" creationId="{4B1EE382-747E-56ED-BA8D-BF32C584A5D3}"/>
          </ac:spMkLst>
        </pc:spChg>
        <pc:spChg chg="add del mod">
          <ac:chgData name="Torkashvand, Maryam" userId="36a626da-adfb-4b64-8000-55ca637b3348" providerId="ADAL" clId="{AFDAFA1A-79BF-5347-9F62-B7E3BBBBBB23}" dt="2023-03-22T01:33:35.455" v="5110" actId="478"/>
          <ac:spMkLst>
            <pc:docMk/>
            <pc:sldMk cId="3563327844" sldId="272"/>
            <ac:spMk id="28" creationId="{2AFFAF64-E2AE-49DD-3627-EF09D49B4510}"/>
          </ac:spMkLst>
        </pc:spChg>
        <pc:spChg chg="add del mod">
          <ac:chgData name="Torkashvand, Maryam" userId="36a626da-adfb-4b64-8000-55ca637b3348" providerId="ADAL" clId="{AFDAFA1A-79BF-5347-9F62-B7E3BBBBBB23}" dt="2023-03-22T01:33:35.455" v="5110" actId="478"/>
          <ac:spMkLst>
            <pc:docMk/>
            <pc:sldMk cId="3563327844" sldId="272"/>
            <ac:spMk id="29" creationId="{16EE17E3-ECE8-B0C5-FCAE-6DFDCD1A58E0}"/>
          </ac:spMkLst>
        </pc:spChg>
        <pc:spChg chg="add mod">
          <ac:chgData name="Torkashvand, Maryam" userId="36a626da-adfb-4b64-8000-55ca637b3348" providerId="ADAL" clId="{AFDAFA1A-79BF-5347-9F62-B7E3BBBBBB23}" dt="2023-03-22T01:33:38.866" v="5113"/>
          <ac:spMkLst>
            <pc:docMk/>
            <pc:sldMk cId="3563327844" sldId="272"/>
            <ac:spMk id="30" creationId="{CCC04148-C7B9-55AC-C5EB-8BA050DFE44A}"/>
          </ac:spMkLst>
        </pc:spChg>
        <pc:spChg chg="add mod">
          <ac:chgData name="Torkashvand, Maryam" userId="36a626da-adfb-4b64-8000-55ca637b3348" providerId="ADAL" clId="{AFDAFA1A-79BF-5347-9F62-B7E3BBBBBB23}" dt="2023-03-22T01:33:38.866" v="5113"/>
          <ac:spMkLst>
            <pc:docMk/>
            <pc:sldMk cId="3563327844" sldId="272"/>
            <ac:spMk id="31" creationId="{81EBA408-93BE-27F0-19BA-B506BEB90819}"/>
          </ac:spMkLst>
        </pc:spChg>
        <pc:spChg chg="add mod">
          <ac:chgData name="Torkashvand, Maryam" userId="36a626da-adfb-4b64-8000-55ca637b3348" providerId="ADAL" clId="{AFDAFA1A-79BF-5347-9F62-B7E3BBBBBB23}" dt="2023-03-22T01:33:38.866" v="5113"/>
          <ac:spMkLst>
            <pc:docMk/>
            <pc:sldMk cId="3563327844" sldId="272"/>
            <ac:spMk id="32" creationId="{3AE11CA9-3137-287F-7F3B-59A4DE1D4EE1}"/>
          </ac:spMkLst>
        </pc:spChg>
        <pc:spChg chg="add mod">
          <ac:chgData name="Torkashvand, Maryam" userId="36a626da-adfb-4b64-8000-55ca637b3348" providerId="ADAL" clId="{AFDAFA1A-79BF-5347-9F62-B7E3BBBBBB23}" dt="2023-03-22T01:33:38.866" v="5113"/>
          <ac:spMkLst>
            <pc:docMk/>
            <pc:sldMk cId="3563327844" sldId="272"/>
            <ac:spMk id="33" creationId="{31A0284A-344A-3243-615F-1041EEEB0D92}"/>
          </ac:spMkLst>
        </pc:spChg>
        <pc:spChg chg="add mod">
          <ac:chgData name="Torkashvand, Maryam" userId="36a626da-adfb-4b64-8000-55ca637b3348" providerId="ADAL" clId="{AFDAFA1A-79BF-5347-9F62-B7E3BBBBBB23}" dt="2023-03-22T01:33:38.866" v="5113"/>
          <ac:spMkLst>
            <pc:docMk/>
            <pc:sldMk cId="3563327844" sldId="272"/>
            <ac:spMk id="34" creationId="{AEF5F4EE-51A0-C962-BBD4-9EFB227F8B1F}"/>
          </ac:spMkLst>
        </pc:spChg>
        <pc:picChg chg="add mod">
          <ac:chgData name="Torkashvand, Maryam" userId="36a626da-adfb-4b64-8000-55ca637b3348" providerId="ADAL" clId="{AFDAFA1A-79BF-5347-9F62-B7E3BBBBBB23}" dt="2023-03-22T00:08:44.527" v="3844" actId="1035"/>
          <ac:picMkLst>
            <pc:docMk/>
            <pc:sldMk cId="3563327844" sldId="272"/>
            <ac:picMk id="3" creationId="{215F919A-D9FD-4A7F-472C-711F282667A0}"/>
          </ac:picMkLst>
        </pc:picChg>
        <pc:picChg chg="mod">
          <ac:chgData name="Torkashvand, Maryam" userId="36a626da-adfb-4b64-8000-55ca637b3348" providerId="ADAL" clId="{AFDAFA1A-79BF-5347-9F62-B7E3BBBBBB23}" dt="2023-03-22T00:08:38.321" v="3826" actId="1035"/>
          <ac:picMkLst>
            <pc:docMk/>
            <pc:sldMk cId="3563327844" sldId="272"/>
            <ac:picMk id="5" creationId="{0991B853-ABA5-6631-3283-BA0549A88EF3}"/>
          </ac:picMkLst>
        </pc:picChg>
        <pc:picChg chg="del">
          <ac:chgData name="Torkashvand, Maryam" userId="36a626da-adfb-4b64-8000-55ca637b3348" providerId="ADAL" clId="{AFDAFA1A-79BF-5347-9F62-B7E3BBBBBB23}" dt="2023-03-21T22:23:09.347" v="2884" actId="478"/>
          <ac:picMkLst>
            <pc:docMk/>
            <pc:sldMk cId="3563327844" sldId="272"/>
            <ac:picMk id="7" creationId="{8AC72F81-B78B-4208-7DCC-B14FC6C4B7E7}"/>
          </ac:picMkLst>
        </pc:picChg>
        <pc:picChg chg="del">
          <ac:chgData name="Torkashvand, Maryam" userId="36a626da-adfb-4b64-8000-55ca637b3348" providerId="ADAL" clId="{AFDAFA1A-79BF-5347-9F62-B7E3BBBBBB23}" dt="2023-03-21T22:22:53.874" v="2881" actId="478"/>
          <ac:picMkLst>
            <pc:docMk/>
            <pc:sldMk cId="3563327844" sldId="272"/>
            <ac:picMk id="9" creationId="{338D0FD2-164C-0EE9-C5E5-57065A621A35}"/>
          </ac:picMkLst>
        </pc:picChg>
        <pc:picChg chg="del">
          <ac:chgData name="Torkashvand, Maryam" userId="36a626da-adfb-4b64-8000-55ca637b3348" providerId="ADAL" clId="{AFDAFA1A-79BF-5347-9F62-B7E3BBBBBB23}" dt="2023-03-21T22:23:11.007" v="2885" actId="478"/>
          <ac:picMkLst>
            <pc:docMk/>
            <pc:sldMk cId="3563327844" sldId="272"/>
            <ac:picMk id="15" creationId="{D209F656-E208-4C56-A9E3-A8E1823BD468}"/>
          </ac:picMkLst>
        </pc:picChg>
        <pc:picChg chg="add mod">
          <ac:chgData name="Torkashvand, Maryam" userId="36a626da-adfb-4b64-8000-55ca637b3348" providerId="ADAL" clId="{AFDAFA1A-79BF-5347-9F62-B7E3BBBBBB23}" dt="2023-03-22T00:08:44.527" v="3844" actId="1035"/>
          <ac:picMkLst>
            <pc:docMk/>
            <pc:sldMk cId="3563327844" sldId="272"/>
            <ac:picMk id="21" creationId="{C023EF9C-7CBC-98E8-6291-0EC87C9CA523}"/>
          </ac:picMkLst>
        </pc:picChg>
        <pc:picChg chg="add mod">
          <ac:chgData name="Torkashvand, Maryam" userId="36a626da-adfb-4b64-8000-55ca637b3348" providerId="ADAL" clId="{AFDAFA1A-79BF-5347-9F62-B7E3BBBBBB23}" dt="2023-03-22T01:41:33.407" v="5662"/>
          <ac:picMkLst>
            <pc:docMk/>
            <pc:sldMk cId="3563327844" sldId="272"/>
            <ac:picMk id="35" creationId="{FB054EC3-CF4F-A833-BE8E-4AE06E8AA26C}"/>
          </ac:picMkLst>
        </pc:picChg>
        <pc:picChg chg="del">
          <ac:chgData name="Torkashvand, Maryam" userId="36a626da-adfb-4b64-8000-55ca637b3348" providerId="ADAL" clId="{AFDAFA1A-79BF-5347-9F62-B7E3BBBBBB23}" dt="2023-03-22T01:41:32.488" v="5661" actId="478"/>
          <ac:picMkLst>
            <pc:docMk/>
            <pc:sldMk cId="3563327844" sldId="272"/>
            <ac:picMk id="44" creationId="{49443732-2C23-D6E5-46B3-5B1D5D5CE02F}"/>
          </ac:picMkLst>
        </pc:picChg>
        <pc:inkChg chg="del">
          <ac:chgData name="Torkashvand, Maryam" userId="36a626da-adfb-4b64-8000-55ca637b3348" providerId="ADAL" clId="{AFDAFA1A-79BF-5347-9F62-B7E3BBBBBB23}" dt="2023-03-21T22:22:53.874" v="2881" actId="478"/>
          <ac:inkMkLst>
            <pc:docMk/>
            <pc:sldMk cId="3563327844" sldId="272"/>
            <ac:inkMk id="16" creationId="{2237AB5F-A279-59EB-5441-DE236C857E0A}"/>
          </ac:inkMkLst>
        </pc:inkChg>
        <pc:inkChg chg="del">
          <ac:chgData name="Torkashvand, Maryam" userId="36a626da-adfb-4b64-8000-55ca637b3348" providerId="ADAL" clId="{AFDAFA1A-79BF-5347-9F62-B7E3BBBBBB23}" dt="2023-03-21T22:22:53.874" v="2881" actId="478"/>
          <ac:inkMkLst>
            <pc:docMk/>
            <pc:sldMk cId="3563327844" sldId="272"/>
            <ac:inkMk id="17" creationId="{A28A18C0-CBBB-E907-6CCE-5400C3CFD454}"/>
          </ac:inkMkLst>
        </pc:inkChg>
      </pc:sldChg>
      <pc:sldChg chg="addSp delSp modSp add mod">
        <pc:chgData name="Torkashvand, Maryam" userId="36a626da-adfb-4b64-8000-55ca637b3348" providerId="ADAL" clId="{AFDAFA1A-79BF-5347-9F62-B7E3BBBBBB23}" dt="2023-03-22T01:41:39.581" v="5664"/>
        <pc:sldMkLst>
          <pc:docMk/>
          <pc:sldMk cId="3574630172" sldId="273"/>
        </pc:sldMkLst>
        <pc:spChg chg="del">
          <ac:chgData name="Torkashvand, Maryam" userId="36a626da-adfb-4b64-8000-55ca637b3348" providerId="ADAL" clId="{AFDAFA1A-79BF-5347-9F62-B7E3BBBBBB23}" dt="2023-03-21T22:24:52.681" v="2917" actId="478"/>
          <ac:spMkLst>
            <pc:docMk/>
            <pc:sldMk cId="3574630172" sldId="273"/>
            <ac:spMk id="2" creationId="{DAA0D06A-6C73-FD16-0124-2ECA3B3D9C73}"/>
          </ac:spMkLst>
        </pc:spChg>
        <pc:spChg chg="add del mod">
          <ac:chgData name="Torkashvand, Maryam" userId="36a626da-adfb-4b64-8000-55ca637b3348" providerId="ADAL" clId="{AFDAFA1A-79BF-5347-9F62-B7E3BBBBBB23}" dt="2023-03-22T00:15:07.760" v="3861" actId="478"/>
          <ac:spMkLst>
            <pc:docMk/>
            <pc:sldMk cId="3574630172" sldId="273"/>
            <ac:spMk id="6" creationId="{9E7B5342-D948-087A-B8F8-7F8E2C62167D}"/>
          </ac:spMkLst>
        </pc:spChg>
        <pc:spChg chg="add mod">
          <ac:chgData name="Torkashvand, Maryam" userId="36a626da-adfb-4b64-8000-55ca637b3348" providerId="ADAL" clId="{AFDAFA1A-79BF-5347-9F62-B7E3BBBBBB23}" dt="2023-03-21T22:25:09.925" v="2921"/>
          <ac:spMkLst>
            <pc:docMk/>
            <pc:sldMk cId="3574630172" sldId="273"/>
            <ac:spMk id="7" creationId="{3D4BD485-1F21-CDA6-AC83-C8341C4F8295}"/>
          </ac:spMkLst>
        </pc:spChg>
        <pc:spChg chg="mod">
          <ac:chgData name="Torkashvand, Maryam" userId="36a626da-adfb-4b64-8000-55ca637b3348" providerId="ADAL" clId="{AFDAFA1A-79BF-5347-9F62-B7E3BBBBBB23}" dt="2023-03-22T01:34:56.541" v="5276" actId="208"/>
          <ac:spMkLst>
            <pc:docMk/>
            <pc:sldMk cId="3574630172" sldId="273"/>
            <ac:spMk id="8" creationId="{54E0E11F-5BB9-4370-BB62-B83EAA5DAF3C}"/>
          </ac:spMkLst>
        </pc:spChg>
        <pc:spChg chg="add del mod">
          <ac:chgData name="Torkashvand, Maryam" userId="36a626da-adfb-4b64-8000-55ca637b3348" providerId="ADAL" clId="{AFDAFA1A-79BF-5347-9F62-B7E3BBBBBB23}" dt="2023-03-22T01:34:12.594" v="5116" actId="478"/>
          <ac:spMkLst>
            <pc:docMk/>
            <pc:sldMk cId="3574630172" sldId="273"/>
            <ac:spMk id="9" creationId="{DF9D6528-59C8-F7F8-3966-73C9592C3BFF}"/>
          </ac:spMkLst>
        </pc:spChg>
        <pc:spChg chg="del">
          <ac:chgData name="Torkashvand, Maryam" userId="36a626da-adfb-4b64-8000-55ca637b3348" providerId="ADAL" clId="{AFDAFA1A-79BF-5347-9F62-B7E3BBBBBB23}" dt="2023-03-22T00:15:22.977" v="3862" actId="478"/>
          <ac:spMkLst>
            <pc:docMk/>
            <pc:sldMk cId="3574630172" sldId="273"/>
            <ac:spMk id="10" creationId="{99266B00-0DDB-61A6-D2D2-930462264D64}"/>
          </ac:spMkLst>
        </pc:spChg>
        <pc:spChg chg="del">
          <ac:chgData name="Torkashvand, Maryam" userId="36a626da-adfb-4b64-8000-55ca637b3348" providerId="ADAL" clId="{AFDAFA1A-79BF-5347-9F62-B7E3BBBBBB23}" dt="2023-03-22T00:15:22.977" v="3862" actId="478"/>
          <ac:spMkLst>
            <pc:docMk/>
            <pc:sldMk cId="3574630172" sldId="273"/>
            <ac:spMk id="11" creationId="{633D3C2D-9D7B-9A5B-B5D6-D4F0D4F0123E}"/>
          </ac:spMkLst>
        </pc:spChg>
        <pc:spChg chg="del">
          <ac:chgData name="Torkashvand, Maryam" userId="36a626da-adfb-4b64-8000-55ca637b3348" providerId="ADAL" clId="{AFDAFA1A-79BF-5347-9F62-B7E3BBBBBB23}" dt="2023-03-22T00:15:22.977" v="3862" actId="478"/>
          <ac:spMkLst>
            <pc:docMk/>
            <pc:sldMk cId="3574630172" sldId="273"/>
            <ac:spMk id="12" creationId="{3AA7A393-371F-F851-309A-A3DD24192202}"/>
          </ac:spMkLst>
        </pc:spChg>
        <pc:spChg chg="del">
          <ac:chgData name="Torkashvand, Maryam" userId="36a626da-adfb-4b64-8000-55ca637b3348" providerId="ADAL" clId="{AFDAFA1A-79BF-5347-9F62-B7E3BBBBBB23}" dt="2023-03-22T00:15:22.977" v="3862" actId="478"/>
          <ac:spMkLst>
            <pc:docMk/>
            <pc:sldMk cId="3574630172" sldId="273"/>
            <ac:spMk id="13" creationId="{990FEB3B-8BB8-5963-20EA-7F26D1AC0CC2}"/>
          </ac:spMkLst>
        </pc:spChg>
        <pc:spChg chg="add del mod">
          <ac:chgData name="Torkashvand, Maryam" userId="36a626da-adfb-4b64-8000-55ca637b3348" providerId="ADAL" clId="{AFDAFA1A-79BF-5347-9F62-B7E3BBBBBB23}" dt="2023-03-22T01:34:12.594" v="5116" actId="478"/>
          <ac:spMkLst>
            <pc:docMk/>
            <pc:sldMk cId="3574630172" sldId="273"/>
            <ac:spMk id="14" creationId="{C17FE29B-2A2A-CB1C-A6B5-4624C54D4EB2}"/>
          </ac:spMkLst>
        </pc:spChg>
        <pc:spChg chg="add del mod">
          <ac:chgData name="Torkashvand, Maryam" userId="36a626da-adfb-4b64-8000-55ca637b3348" providerId="ADAL" clId="{AFDAFA1A-79BF-5347-9F62-B7E3BBBBBB23}" dt="2023-03-22T01:34:12.594" v="5116" actId="478"/>
          <ac:spMkLst>
            <pc:docMk/>
            <pc:sldMk cId="3574630172" sldId="273"/>
            <ac:spMk id="15" creationId="{B8AB8053-A53B-513C-5202-0C4F6D5F929D}"/>
          </ac:spMkLst>
        </pc:spChg>
        <pc:spChg chg="add del mod">
          <ac:chgData name="Torkashvand, Maryam" userId="36a626da-adfb-4b64-8000-55ca637b3348" providerId="ADAL" clId="{AFDAFA1A-79BF-5347-9F62-B7E3BBBBBB23}" dt="2023-03-22T01:34:12.594" v="5116" actId="478"/>
          <ac:spMkLst>
            <pc:docMk/>
            <pc:sldMk cId="3574630172" sldId="273"/>
            <ac:spMk id="16" creationId="{D14E02A4-4E50-E252-F395-9D9B7C531BA5}"/>
          </ac:spMkLst>
        </pc:spChg>
        <pc:spChg chg="add del mod">
          <ac:chgData name="Torkashvand, Maryam" userId="36a626da-adfb-4b64-8000-55ca637b3348" providerId="ADAL" clId="{AFDAFA1A-79BF-5347-9F62-B7E3BBBBBB23}" dt="2023-03-22T01:34:11.683" v="5115"/>
          <ac:spMkLst>
            <pc:docMk/>
            <pc:sldMk cId="3574630172" sldId="273"/>
            <ac:spMk id="17" creationId="{849A2492-AF94-66C3-6C8E-278EB8A86CAA}"/>
          </ac:spMkLst>
        </pc:spChg>
        <pc:spChg chg="add del mod">
          <ac:chgData name="Torkashvand, Maryam" userId="36a626da-adfb-4b64-8000-55ca637b3348" providerId="ADAL" clId="{AFDAFA1A-79BF-5347-9F62-B7E3BBBBBB23}" dt="2023-03-22T01:34:11.683" v="5115"/>
          <ac:spMkLst>
            <pc:docMk/>
            <pc:sldMk cId="3574630172" sldId="273"/>
            <ac:spMk id="18" creationId="{DF44D4EB-9AE6-81BA-EA68-7BA4F6CFBBF8}"/>
          </ac:spMkLst>
        </pc:spChg>
        <pc:spChg chg="add del mod">
          <ac:chgData name="Torkashvand, Maryam" userId="36a626da-adfb-4b64-8000-55ca637b3348" providerId="ADAL" clId="{AFDAFA1A-79BF-5347-9F62-B7E3BBBBBB23}" dt="2023-03-22T01:34:11.683" v="5115"/>
          <ac:spMkLst>
            <pc:docMk/>
            <pc:sldMk cId="3574630172" sldId="273"/>
            <ac:spMk id="19" creationId="{7C4BE27E-6890-6182-0BDC-9EC89527FA7A}"/>
          </ac:spMkLst>
        </pc:spChg>
        <pc:spChg chg="add del mod">
          <ac:chgData name="Torkashvand, Maryam" userId="36a626da-adfb-4b64-8000-55ca637b3348" providerId="ADAL" clId="{AFDAFA1A-79BF-5347-9F62-B7E3BBBBBB23}" dt="2023-03-22T01:34:11.683" v="5115"/>
          <ac:spMkLst>
            <pc:docMk/>
            <pc:sldMk cId="3574630172" sldId="273"/>
            <ac:spMk id="20" creationId="{B1007F5E-B0EA-D5CE-0964-09778F219527}"/>
          </ac:spMkLst>
        </pc:spChg>
        <pc:spChg chg="del">
          <ac:chgData name="Torkashvand, Maryam" userId="36a626da-adfb-4b64-8000-55ca637b3348" providerId="ADAL" clId="{AFDAFA1A-79BF-5347-9F62-B7E3BBBBBB23}" dt="2023-03-21T22:24:56.387" v="2918" actId="478"/>
          <ac:spMkLst>
            <pc:docMk/>
            <pc:sldMk cId="3574630172" sldId="273"/>
            <ac:spMk id="22" creationId="{AEB5519A-8D02-02F3-6752-3920C3937A44}"/>
          </ac:spMkLst>
        </pc:spChg>
        <pc:spChg chg="del">
          <ac:chgData name="Torkashvand, Maryam" userId="36a626da-adfb-4b64-8000-55ca637b3348" providerId="ADAL" clId="{AFDAFA1A-79BF-5347-9F62-B7E3BBBBBB23}" dt="2023-03-21T22:24:50.194" v="2916" actId="478"/>
          <ac:spMkLst>
            <pc:docMk/>
            <pc:sldMk cId="3574630172" sldId="273"/>
            <ac:spMk id="23" creationId="{EBE123D6-F07E-0FFE-EDAE-3F81F9D67C56}"/>
          </ac:spMkLst>
        </pc:spChg>
        <pc:spChg chg="del">
          <ac:chgData name="Torkashvand, Maryam" userId="36a626da-adfb-4b64-8000-55ca637b3348" providerId="ADAL" clId="{AFDAFA1A-79BF-5347-9F62-B7E3BBBBBB23}" dt="2023-03-21T22:24:56.387" v="2918" actId="478"/>
          <ac:spMkLst>
            <pc:docMk/>
            <pc:sldMk cId="3574630172" sldId="273"/>
            <ac:spMk id="24" creationId="{82AD9E76-0E33-FA66-EE60-4437564A451A}"/>
          </ac:spMkLst>
        </pc:spChg>
        <pc:spChg chg="del">
          <ac:chgData name="Torkashvand, Maryam" userId="36a626da-adfb-4b64-8000-55ca637b3348" providerId="ADAL" clId="{AFDAFA1A-79BF-5347-9F62-B7E3BBBBBB23}" dt="2023-03-21T22:24:56.387" v="2918" actId="478"/>
          <ac:spMkLst>
            <pc:docMk/>
            <pc:sldMk cId="3574630172" sldId="273"/>
            <ac:spMk id="25" creationId="{67A6FC35-3B39-B692-C474-09DAA60E4B99}"/>
          </ac:spMkLst>
        </pc:spChg>
        <pc:spChg chg="add del mod">
          <ac:chgData name="Torkashvand, Maryam" userId="36a626da-adfb-4b64-8000-55ca637b3348" providerId="ADAL" clId="{AFDAFA1A-79BF-5347-9F62-B7E3BBBBBB23}" dt="2023-03-22T01:34:11.683" v="5115"/>
          <ac:spMkLst>
            <pc:docMk/>
            <pc:sldMk cId="3574630172" sldId="273"/>
            <ac:spMk id="26" creationId="{409B864F-9821-A1AA-1794-DCBA9841EF8C}"/>
          </ac:spMkLst>
        </pc:spChg>
        <pc:spChg chg="add mod">
          <ac:chgData name="Torkashvand, Maryam" userId="36a626da-adfb-4b64-8000-55ca637b3348" providerId="ADAL" clId="{AFDAFA1A-79BF-5347-9F62-B7E3BBBBBB23}" dt="2023-03-22T01:34:48.823" v="5274" actId="20577"/>
          <ac:spMkLst>
            <pc:docMk/>
            <pc:sldMk cId="3574630172" sldId="273"/>
            <ac:spMk id="27" creationId="{F934231B-9154-81E7-1D82-01DAEBF0245F}"/>
          </ac:spMkLst>
        </pc:spChg>
        <pc:spChg chg="add mod">
          <ac:chgData name="Torkashvand, Maryam" userId="36a626da-adfb-4b64-8000-55ca637b3348" providerId="ADAL" clId="{AFDAFA1A-79BF-5347-9F62-B7E3BBBBBB23}" dt="2023-03-22T01:34:13.744" v="5117"/>
          <ac:spMkLst>
            <pc:docMk/>
            <pc:sldMk cId="3574630172" sldId="273"/>
            <ac:spMk id="28" creationId="{75EBCDC2-0D70-5E82-A56C-AAF8FE31EEC9}"/>
          </ac:spMkLst>
        </pc:spChg>
        <pc:spChg chg="add mod">
          <ac:chgData name="Torkashvand, Maryam" userId="36a626da-adfb-4b64-8000-55ca637b3348" providerId="ADAL" clId="{AFDAFA1A-79BF-5347-9F62-B7E3BBBBBB23}" dt="2023-03-22T01:34:43.734" v="5263" actId="20577"/>
          <ac:spMkLst>
            <pc:docMk/>
            <pc:sldMk cId="3574630172" sldId="273"/>
            <ac:spMk id="29" creationId="{F86D7875-C41F-DEB4-D8C5-F7FAE693C805}"/>
          </ac:spMkLst>
        </pc:spChg>
        <pc:spChg chg="add mod">
          <ac:chgData name="Torkashvand, Maryam" userId="36a626da-adfb-4b64-8000-55ca637b3348" providerId="ADAL" clId="{AFDAFA1A-79BF-5347-9F62-B7E3BBBBBB23}" dt="2023-03-22T01:34:13.744" v="5117"/>
          <ac:spMkLst>
            <pc:docMk/>
            <pc:sldMk cId="3574630172" sldId="273"/>
            <ac:spMk id="30" creationId="{6E51B989-A629-BB70-9F82-3A4596FB1AB1}"/>
          </ac:spMkLst>
        </pc:spChg>
        <pc:spChg chg="add mod">
          <ac:chgData name="Torkashvand, Maryam" userId="36a626da-adfb-4b64-8000-55ca637b3348" providerId="ADAL" clId="{AFDAFA1A-79BF-5347-9F62-B7E3BBBBBB23}" dt="2023-03-22T01:34:13.744" v="5117"/>
          <ac:spMkLst>
            <pc:docMk/>
            <pc:sldMk cId="3574630172" sldId="273"/>
            <ac:spMk id="31" creationId="{0509AC72-6E99-3275-6916-D7C55C195715}"/>
          </ac:spMkLst>
        </pc:spChg>
        <pc:picChg chg="del">
          <ac:chgData name="Torkashvand, Maryam" userId="36a626da-adfb-4b64-8000-55ca637b3348" providerId="ADAL" clId="{AFDAFA1A-79BF-5347-9F62-B7E3BBBBBB23}" dt="2023-03-21T22:24:47.840" v="2915" actId="478"/>
          <ac:picMkLst>
            <pc:docMk/>
            <pc:sldMk cId="3574630172" sldId="273"/>
            <ac:picMk id="3" creationId="{215F919A-D9FD-4A7F-472C-711F282667A0}"/>
          </ac:picMkLst>
        </pc:picChg>
        <pc:picChg chg="del">
          <ac:chgData name="Torkashvand, Maryam" userId="36a626da-adfb-4b64-8000-55ca637b3348" providerId="ADAL" clId="{AFDAFA1A-79BF-5347-9F62-B7E3BBBBBB23}" dt="2023-03-21T22:24:56.387" v="2918" actId="478"/>
          <ac:picMkLst>
            <pc:docMk/>
            <pc:sldMk cId="3574630172" sldId="273"/>
            <ac:picMk id="21" creationId="{C023EF9C-7CBC-98E8-6291-0EC87C9CA523}"/>
          </ac:picMkLst>
        </pc:picChg>
        <pc:picChg chg="add mod">
          <ac:chgData name="Torkashvand, Maryam" userId="36a626da-adfb-4b64-8000-55ca637b3348" providerId="ADAL" clId="{AFDAFA1A-79BF-5347-9F62-B7E3BBBBBB23}" dt="2023-03-22T01:41:39.581" v="5664"/>
          <ac:picMkLst>
            <pc:docMk/>
            <pc:sldMk cId="3574630172" sldId="273"/>
            <ac:picMk id="32" creationId="{1DA85F2B-3368-537D-1599-64FCE06391A8}"/>
          </ac:picMkLst>
        </pc:picChg>
        <pc:picChg chg="del">
          <ac:chgData name="Torkashvand, Maryam" userId="36a626da-adfb-4b64-8000-55ca637b3348" providerId="ADAL" clId="{AFDAFA1A-79BF-5347-9F62-B7E3BBBBBB23}" dt="2023-03-22T01:41:37.969" v="5663" actId="478"/>
          <ac:picMkLst>
            <pc:docMk/>
            <pc:sldMk cId="3574630172" sldId="273"/>
            <ac:picMk id="44" creationId="{49443732-2C23-D6E5-46B3-5B1D5D5CE02F}"/>
          </ac:picMkLst>
        </pc:picChg>
      </pc:sldChg>
      <pc:sldChg chg="addSp delSp modSp add mod">
        <pc:chgData name="Torkashvand, Maryam" userId="36a626da-adfb-4b64-8000-55ca637b3348" providerId="ADAL" clId="{AFDAFA1A-79BF-5347-9F62-B7E3BBBBBB23}" dt="2023-03-22T01:41:59.569" v="5764" actId="1037"/>
        <pc:sldMkLst>
          <pc:docMk/>
          <pc:sldMk cId="1121844391" sldId="274"/>
        </pc:sldMkLst>
        <pc:spChg chg="add mod">
          <ac:chgData name="Torkashvand, Maryam" userId="36a626da-adfb-4b64-8000-55ca637b3348" providerId="ADAL" clId="{AFDAFA1A-79BF-5347-9F62-B7E3BBBBBB23}" dt="2023-03-22T01:36:11.464" v="5288" actId="1076"/>
          <ac:spMkLst>
            <pc:docMk/>
            <pc:sldMk cId="1121844391" sldId="274"/>
            <ac:spMk id="2" creationId="{1C266D75-952D-7A7A-B299-2167F1EFC476}"/>
          </ac:spMkLst>
        </pc:spChg>
        <pc:spChg chg="add mod">
          <ac:chgData name="Torkashvand, Maryam" userId="36a626da-adfb-4b64-8000-55ca637b3348" providerId="ADAL" clId="{AFDAFA1A-79BF-5347-9F62-B7E3BBBBBB23}" dt="2023-03-22T01:36:30.470" v="5292" actId="1076"/>
          <ac:spMkLst>
            <pc:docMk/>
            <pc:sldMk cId="1121844391" sldId="274"/>
            <ac:spMk id="3" creationId="{28301C40-9430-734A-5793-E5796FF53811}"/>
          </ac:spMkLst>
        </pc:spChg>
        <pc:spChg chg="del">
          <ac:chgData name="Torkashvand, Maryam" userId="36a626da-adfb-4b64-8000-55ca637b3348" providerId="ADAL" clId="{AFDAFA1A-79BF-5347-9F62-B7E3BBBBBB23}" dt="2023-03-21T22:25:45.813" v="2925" actId="478"/>
          <ac:spMkLst>
            <pc:docMk/>
            <pc:sldMk cId="1121844391" sldId="274"/>
            <ac:spMk id="6" creationId="{9E7B5342-D948-087A-B8F8-7F8E2C62167D}"/>
          </ac:spMkLst>
        </pc:spChg>
        <pc:spChg chg="del">
          <ac:chgData name="Torkashvand, Maryam" userId="36a626da-adfb-4b64-8000-55ca637b3348" providerId="ADAL" clId="{AFDAFA1A-79BF-5347-9F62-B7E3BBBBBB23}" dt="2023-03-21T22:25:49.338" v="2926" actId="478"/>
          <ac:spMkLst>
            <pc:docMk/>
            <pc:sldMk cId="1121844391" sldId="274"/>
            <ac:spMk id="7" creationId="{3D4BD485-1F21-CDA6-AC83-C8341C4F8295}"/>
          </ac:spMkLst>
        </pc:spChg>
        <pc:spChg chg="mod">
          <ac:chgData name="Torkashvand, Maryam" userId="36a626da-adfb-4b64-8000-55ca637b3348" providerId="ADAL" clId="{AFDAFA1A-79BF-5347-9F62-B7E3BBBBBB23}" dt="2023-03-22T01:35:24.973" v="5278" actId="208"/>
          <ac:spMkLst>
            <pc:docMk/>
            <pc:sldMk cId="1121844391" sldId="274"/>
            <ac:spMk id="8" creationId="{54E0E11F-5BB9-4370-BB62-B83EAA5DAF3C}"/>
          </ac:spMkLst>
        </pc:spChg>
        <pc:spChg chg="del">
          <ac:chgData name="Torkashvand, Maryam" userId="36a626da-adfb-4b64-8000-55ca637b3348" providerId="ADAL" clId="{AFDAFA1A-79BF-5347-9F62-B7E3BBBBBB23}" dt="2023-03-22T00:16:10.314" v="3888" actId="478"/>
          <ac:spMkLst>
            <pc:docMk/>
            <pc:sldMk cId="1121844391" sldId="274"/>
            <ac:spMk id="10" creationId="{99266B00-0DDB-61A6-D2D2-930462264D64}"/>
          </ac:spMkLst>
        </pc:spChg>
        <pc:spChg chg="del">
          <ac:chgData name="Torkashvand, Maryam" userId="36a626da-adfb-4b64-8000-55ca637b3348" providerId="ADAL" clId="{AFDAFA1A-79BF-5347-9F62-B7E3BBBBBB23}" dt="2023-03-22T00:16:10.314" v="3888" actId="478"/>
          <ac:spMkLst>
            <pc:docMk/>
            <pc:sldMk cId="1121844391" sldId="274"/>
            <ac:spMk id="11" creationId="{633D3C2D-9D7B-9A5B-B5D6-D4F0D4F0123E}"/>
          </ac:spMkLst>
        </pc:spChg>
        <pc:spChg chg="del">
          <ac:chgData name="Torkashvand, Maryam" userId="36a626da-adfb-4b64-8000-55ca637b3348" providerId="ADAL" clId="{AFDAFA1A-79BF-5347-9F62-B7E3BBBBBB23}" dt="2023-03-22T00:16:10.314" v="3888" actId="478"/>
          <ac:spMkLst>
            <pc:docMk/>
            <pc:sldMk cId="1121844391" sldId="274"/>
            <ac:spMk id="12" creationId="{3AA7A393-371F-F851-309A-A3DD24192202}"/>
          </ac:spMkLst>
        </pc:spChg>
        <pc:spChg chg="del">
          <ac:chgData name="Torkashvand, Maryam" userId="36a626da-adfb-4b64-8000-55ca637b3348" providerId="ADAL" clId="{AFDAFA1A-79BF-5347-9F62-B7E3BBBBBB23}" dt="2023-03-22T00:16:10.314" v="3888" actId="478"/>
          <ac:spMkLst>
            <pc:docMk/>
            <pc:sldMk cId="1121844391" sldId="274"/>
            <ac:spMk id="13" creationId="{990FEB3B-8BB8-5963-20EA-7F26D1AC0CC2}"/>
          </ac:spMkLst>
        </pc:spChg>
        <pc:spChg chg="add mod">
          <ac:chgData name="Torkashvand, Maryam" userId="36a626da-adfb-4b64-8000-55ca637b3348" providerId="ADAL" clId="{AFDAFA1A-79BF-5347-9F62-B7E3BBBBBB23}" dt="2023-03-22T01:36:15.934" v="5289" actId="1076"/>
          <ac:spMkLst>
            <pc:docMk/>
            <pc:sldMk cId="1121844391" sldId="274"/>
            <ac:spMk id="14" creationId="{C717B1BF-65CA-571A-DA31-C5A56DC9DAF7}"/>
          </ac:spMkLst>
        </pc:spChg>
        <pc:spChg chg="add mod">
          <ac:chgData name="Torkashvand, Maryam" userId="36a626da-adfb-4b64-8000-55ca637b3348" providerId="ADAL" clId="{AFDAFA1A-79BF-5347-9F62-B7E3BBBBBB23}" dt="2023-03-22T01:41:59.569" v="5764" actId="1037"/>
          <ac:spMkLst>
            <pc:docMk/>
            <pc:sldMk cId="1121844391" sldId="274"/>
            <ac:spMk id="16" creationId="{932E1BEE-42B7-5826-2D21-818186F79412}"/>
          </ac:spMkLst>
        </pc:spChg>
        <pc:picChg chg="add mod">
          <ac:chgData name="Torkashvand, Maryam" userId="36a626da-adfb-4b64-8000-55ca637b3348" providerId="ADAL" clId="{AFDAFA1A-79BF-5347-9F62-B7E3BBBBBB23}" dt="2023-03-22T01:41:59.569" v="5764" actId="1037"/>
          <ac:picMkLst>
            <pc:docMk/>
            <pc:sldMk cId="1121844391" sldId="274"/>
            <ac:picMk id="9" creationId="{8E22AADD-BE04-5BDD-BDFD-2BBCB18DFB75}"/>
          </ac:picMkLst>
        </pc:picChg>
        <pc:picChg chg="del mod">
          <ac:chgData name="Torkashvand, Maryam" userId="36a626da-adfb-4b64-8000-55ca637b3348" providerId="ADAL" clId="{AFDAFA1A-79BF-5347-9F62-B7E3BBBBBB23}" dt="2023-03-22T01:35:40.881" v="5280" actId="478"/>
          <ac:picMkLst>
            <pc:docMk/>
            <pc:sldMk cId="1121844391" sldId="274"/>
            <ac:picMk id="44" creationId="{49443732-2C23-D6E5-46B3-5B1D5D5CE02F}"/>
          </ac:picMkLst>
        </pc:picChg>
      </pc:sldChg>
      <pc:sldChg chg="new del">
        <pc:chgData name="Torkashvand, Maryam" userId="36a626da-adfb-4b64-8000-55ca637b3348" providerId="ADAL" clId="{AFDAFA1A-79BF-5347-9F62-B7E3BBBBBB23}" dt="2023-03-21T22:25:37.342" v="2923" actId="680"/>
        <pc:sldMkLst>
          <pc:docMk/>
          <pc:sldMk cId="3092936551" sldId="274"/>
        </pc:sldMkLst>
      </pc:sldChg>
      <pc:sldChg chg="addSp delSp modSp add mod delAnim">
        <pc:chgData name="Torkashvand, Maryam" userId="36a626da-adfb-4b64-8000-55ca637b3348" providerId="ADAL" clId="{AFDAFA1A-79BF-5347-9F62-B7E3BBBBBB23}" dt="2023-03-22T01:39:25.640" v="5414"/>
        <pc:sldMkLst>
          <pc:docMk/>
          <pc:sldMk cId="1582405004" sldId="275"/>
        </pc:sldMkLst>
        <pc:spChg chg="add mod">
          <ac:chgData name="Torkashvand, Maryam" userId="36a626da-adfb-4b64-8000-55ca637b3348" providerId="ADAL" clId="{AFDAFA1A-79BF-5347-9F62-B7E3BBBBBB23}" dt="2023-03-21T23:22:19.151" v="3231" actId="1035"/>
          <ac:spMkLst>
            <pc:docMk/>
            <pc:sldMk cId="1582405004" sldId="275"/>
            <ac:spMk id="2" creationId="{1E8E3991-0884-539C-CC5C-A13C055088AD}"/>
          </ac:spMkLst>
        </pc:spChg>
        <pc:spChg chg="add mod">
          <ac:chgData name="Torkashvand, Maryam" userId="36a626da-adfb-4b64-8000-55ca637b3348" providerId="ADAL" clId="{AFDAFA1A-79BF-5347-9F62-B7E3BBBBBB23}" dt="2023-03-21T23:22:19.151" v="3231" actId="1035"/>
          <ac:spMkLst>
            <pc:docMk/>
            <pc:sldMk cId="1582405004" sldId="275"/>
            <ac:spMk id="3" creationId="{7B3AF802-99FF-E1BB-58DD-C114048ED075}"/>
          </ac:spMkLst>
        </pc:spChg>
        <pc:spChg chg="add mod">
          <ac:chgData name="Torkashvand, Maryam" userId="36a626da-adfb-4b64-8000-55ca637b3348" providerId="ADAL" clId="{AFDAFA1A-79BF-5347-9F62-B7E3BBBBBB23}" dt="2023-03-21T23:22:19.151" v="3231" actId="1035"/>
          <ac:spMkLst>
            <pc:docMk/>
            <pc:sldMk cId="1582405004" sldId="275"/>
            <ac:spMk id="6" creationId="{2C31E7EA-E05A-BF65-3644-7DA06AF0A494}"/>
          </ac:spMkLst>
        </pc:spChg>
        <pc:spChg chg="mod">
          <ac:chgData name="Torkashvand, Maryam" userId="36a626da-adfb-4b64-8000-55ca637b3348" providerId="ADAL" clId="{AFDAFA1A-79BF-5347-9F62-B7E3BBBBBB23}" dt="2023-03-22T00:29:09.195" v="3918" actId="208"/>
          <ac:spMkLst>
            <pc:docMk/>
            <pc:sldMk cId="1582405004" sldId="275"/>
            <ac:spMk id="8" creationId="{54E0E11F-5BB9-4370-BB62-B83EAA5DAF3C}"/>
          </ac:spMkLst>
        </pc:spChg>
        <pc:spChg chg="add mod">
          <ac:chgData name="Torkashvand, Maryam" userId="36a626da-adfb-4b64-8000-55ca637b3348" providerId="ADAL" clId="{AFDAFA1A-79BF-5347-9F62-B7E3BBBBBB23}" dt="2023-03-21T23:22:19.151" v="3231" actId="1035"/>
          <ac:spMkLst>
            <pc:docMk/>
            <pc:sldMk cId="1582405004" sldId="275"/>
            <ac:spMk id="9" creationId="{405B3637-D01C-3CF8-EC72-B420F1008554}"/>
          </ac:spMkLst>
        </pc:spChg>
        <pc:spChg chg="del mod">
          <ac:chgData name="Torkashvand, Maryam" userId="36a626da-adfb-4b64-8000-55ca637b3348" providerId="ADAL" clId="{AFDAFA1A-79BF-5347-9F62-B7E3BBBBBB23}" dt="2023-03-22T00:34:53.678" v="4134" actId="478"/>
          <ac:spMkLst>
            <pc:docMk/>
            <pc:sldMk cId="1582405004" sldId="275"/>
            <ac:spMk id="10" creationId="{99266B00-0DDB-61A6-D2D2-930462264D64}"/>
          </ac:spMkLst>
        </pc:spChg>
        <pc:spChg chg="del mod">
          <ac:chgData name="Torkashvand, Maryam" userId="36a626da-adfb-4b64-8000-55ca637b3348" providerId="ADAL" clId="{AFDAFA1A-79BF-5347-9F62-B7E3BBBBBB23}" dt="2023-03-22T00:34:53.678" v="4134" actId="478"/>
          <ac:spMkLst>
            <pc:docMk/>
            <pc:sldMk cId="1582405004" sldId="275"/>
            <ac:spMk id="11" creationId="{633D3C2D-9D7B-9A5B-B5D6-D4F0D4F0123E}"/>
          </ac:spMkLst>
        </pc:spChg>
        <pc:spChg chg="del">
          <ac:chgData name="Torkashvand, Maryam" userId="36a626da-adfb-4b64-8000-55ca637b3348" providerId="ADAL" clId="{AFDAFA1A-79BF-5347-9F62-B7E3BBBBBB23}" dt="2023-03-22T00:34:53.678" v="4134" actId="478"/>
          <ac:spMkLst>
            <pc:docMk/>
            <pc:sldMk cId="1582405004" sldId="275"/>
            <ac:spMk id="12" creationId="{3AA7A393-371F-F851-309A-A3DD24192202}"/>
          </ac:spMkLst>
        </pc:spChg>
        <pc:spChg chg="del mod">
          <ac:chgData name="Torkashvand, Maryam" userId="36a626da-adfb-4b64-8000-55ca637b3348" providerId="ADAL" clId="{AFDAFA1A-79BF-5347-9F62-B7E3BBBBBB23}" dt="2023-03-22T00:34:53.678" v="4134" actId="478"/>
          <ac:spMkLst>
            <pc:docMk/>
            <pc:sldMk cId="1582405004" sldId="275"/>
            <ac:spMk id="13" creationId="{990FEB3B-8BB8-5963-20EA-7F26D1AC0CC2}"/>
          </ac:spMkLst>
        </pc:spChg>
        <pc:spChg chg="add mod">
          <ac:chgData name="Torkashvand, Maryam" userId="36a626da-adfb-4b64-8000-55ca637b3348" providerId="ADAL" clId="{AFDAFA1A-79BF-5347-9F62-B7E3BBBBBB23}" dt="2023-03-21T23:22:19.151" v="3231" actId="1035"/>
          <ac:spMkLst>
            <pc:docMk/>
            <pc:sldMk cId="1582405004" sldId="275"/>
            <ac:spMk id="14" creationId="{3067D481-48F9-98AB-0608-8591F2EF7DDE}"/>
          </ac:spMkLst>
        </pc:spChg>
        <pc:spChg chg="add mod">
          <ac:chgData name="Torkashvand, Maryam" userId="36a626da-adfb-4b64-8000-55ca637b3348" providerId="ADAL" clId="{AFDAFA1A-79BF-5347-9F62-B7E3BBBBBB23}" dt="2023-03-21T23:22:19.151" v="3231" actId="1035"/>
          <ac:spMkLst>
            <pc:docMk/>
            <pc:sldMk cId="1582405004" sldId="275"/>
            <ac:spMk id="16" creationId="{DC502B8A-D592-7328-DBE4-5409D8B2A6C6}"/>
          </ac:spMkLst>
        </pc:spChg>
        <pc:spChg chg="add mod">
          <ac:chgData name="Torkashvand, Maryam" userId="36a626da-adfb-4b64-8000-55ca637b3348" providerId="ADAL" clId="{AFDAFA1A-79BF-5347-9F62-B7E3BBBBBB23}" dt="2023-03-21T23:22:19.151" v="3231" actId="1035"/>
          <ac:spMkLst>
            <pc:docMk/>
            <pc:sldMk cId="1582405004" sldId="275"/>
            <ac:spMk id="18" creationId="{D4E5A8BE-B69C-771D-0D8E-6F8F4E69E676}"/>
          </ac:spMkLst>
        </pc:spChg>
        <pc:spChg chg="add mod">
          <ac:chgData name="Torkashvand, Maryam" userId="36a626da-adfb-4b64-8000-55ca637b3348" providerId="ADAL" clId="{AFDAFA1A-79BF-5347-9F62-B7E3BBBBBB23}" dt="2023-03-21T23:22:19.151" v="3231" actId="1035"/>
          <ac:spMkLst>
            <pc:docMk/>
            <pc:sldMk cId="1582405004" sldId="275"/>
            <ac:spMk id="19" creationId="{73F499B2-A021-661C-51EF-DFB43C3DB710}"/>
          </ac:spMkLst>
        </pc:spChg>
        <pc:spChg chg="add mod">
          <ac:chgData name="Torkashvand, Maryam" userId="36a626da-adfb-4b64-8000-55ca637b3348" providerId="ADAL" clId="{AFDAFA1A-79BF-5347-9F62-B7E3BBBBBB23}" dt="2023-03-21T23:22:19.151" v="3231" actId="1035"/>
          <ac:spMkLst>
            <pc:docMk/>
            <pc:sldMk cId="1582405004" sldId="275"/>
            <ac:spMk id="20" creationId="{892654BB-F729-8C05-6530-5D3B92AC947F}"/>
          </ac:spMkLst>
        </pc:spChg>
        <pc:spChg chg="add mod">
          <ac:chgData name="Torkashvand, Maryam" userId="36a626da-adfb-4b64-8000-55ca637b3348" providerId="ADAL" clId="{AFDAFA1A-79BF-5347-9F62-B7E3BBBBBB23}" dt="2023-03-21T23:22:19.151" v="3231" actId="1035"/>
          <ac:spMkLst>
            <pc:docMk/>
            <pc:sldMk cId="1582405004" sldId="275"/>
            <ac:spMk id="21" creationId="{46BFA459-98C4-CAB0-70D6-6546C43A12C5}"/>
          </ac:spMkLst>
        </pc:spChg>
        <pc:spChg chg="add mod">
          <ac:chgData name="Torkashvand, Maryam" userId="36a626da-adfb-4b64-8000-55ca637b3348" providerId="ADAL" clId="{AFDAFA1A-79BF-5347-9F62-B7E3BBBBBB23}" dt="2023-03-21T23:23:00.592" v="3294" actId="1035"/>
          <ac:spMkLst>
            <pc:docMk/>
            <pc:sldMk cId="1582405004" sldId="275"/>
            <ac:spMk id="25" creationId="{2795F381-15E1-0C66-39DF-E787D6339515}"/>
          </ac:spMkLst>
        </pc:spChg>
        <pc:spChg chg="add mod">
          <ac:chgData name="Torkashvand, Maryam" userId="36a626da-adfb-4b64-8000-55ca637b3348" providerId="ADAL" clId="{AFDAFA1A-79BF-5347-9F62-B7E3BBBBBB23}" dt="2023-03-21T23:23:00.592" v="3294" actId="1035"/>
          <ac:spMkLst>
            <pc:docMk/>
            <pc:sldMk cId="1582405004" sldId="275"/>
            <ac:spMk id="26" creationId="{C4C20A7A-28F0-CF9A-BA7B-43F3F93B2282}"/>
          </ac:spMkLst>
        </pc:spChg>
        <pc:spChg chg="add mod">
          <ac:chgData name="Torkashvand, Maryam" userId="36a626da-adfb-4b64-8000-55ca637b3348" providerId="ADAL" clId="{AFDAFA1A-79BF-5347-9F62-B7E3BBBBBB23}" dt="2023-03-21T23:23:00.592" v="3294" actId="1035"/>
          <ac:spMkLst>
            <pc:docMk/>
            <pc:sldMk cId="1582405004" sldId="275"/>
            <ac:spMk id="27" creationId="{51AC7EF2-15DE-B545-ABD1-F972A1E8BF3B}"/>
          </ac:spMkLst>
        </pc:spChg>
        <pc:spChg chg="add mod">
          <ac:chgData name="Torkashvand, Maryam" userId="36a626da-adfb-4b64-8000-55ca637b3348" providerId="ADAL" clId="{AFDAFA1A-79BF-5347-9F62-B7E3BBBBBB23}" dt="2023-03-21T23:23:00.592" v="3294" actId="1035"/>
          <ac:spMkLst>
            <pc:docMk/>
            <pc:sldMk cId="1582405004" sldId="275"/>
            <ac:spMk id="29" creationId="{300E832C-7385-A5BD-B3E3-82FF9D85DCF7}"/>
          </ac:spMkLst>
        </pc:spChg>
        <pc:spChg chg="add mod">
          <ac:chgData name="Torkashvand, Maryam" userId="36a626da-adfb-4b64-8000-55ca637b3348" providerId="ADAL" clId="{AFDAFA1A-79BF-5347-9F62-B7E3BBBBBB23}" dt="2023-03-21T23:23:00.592" v="3294" actId="1035"/>
          <ac:spMkLst>
            <pc:docMk/>
            <pc:sldMk cId="1582405004" sldId="275"/>
            <ac:spMk id="30" creationId="{880627B0-742B-EFE6-8AD5-DDF08CAF2BBB}"/>
          </ac:spMkLst>
        </pc:spChg>
        <pc:spChg chg="add mod">
          <ac:chgData name="Torkashvand, Maryam" userId="36a626da-adfb-4b64-8000-55ca637b3348" providerId="ADAL" clId="{AFDAFA1A-79BF-5347-9F62-B7E3BBBBBB23}" dt="2023-03-21T23:23:00.592" v="3294" actId="1035"/>
          <ac:spMkLst>
            <pc:docMk/>
            <pc:sldMk cId="1582405004" sldId="275"/>
            <ac:spMk id="31" creationId="{B940DD4F-6FBA-AA5B-1958-E2E033B10998}"/>
          </ac:spMkLst>
        </pc:spChg>
        <pc:spChg chg="del">
          <ac:chgData name="Torkashvand, Maryam" userId="36a626da-adfb-4b64-8000-55ca637b3348" providerId="ADAL" clId="{AFDAFA1A-79BF-5347-9F62-B7E3BBBBBB23}" dt="2023-03-21T22:55:06.005" v="3068" actId="478"/>
          <ac:spMkLst>
            <pc:docMk/>
            <pc:sldMk cId="1582405004" sldId="275"/>
            <ac:spMk id="32" creationId="{7F5FF322-CF1D-F057-0FE3-4E4F9BAADDAC}"/>
          </ac:spMkLst>
        </pc:spChg>
        <pc:spChg chg="del">
          <ac:chgData name="Torkashvand, Maryam" userId="36a626da-adfb-4b64-8000-55ca637b3348" providerId="ADAL" clId="{AFDAFA1A-79BF-5347-9F62-B7E3BBBBBB23}" dt="2023-03-21T22:55:06.005" v="3068" actId="478"/>
          <ac:spMkLst>
            <pc:docMk/>
            <pc:sldMk cId="1582405004" sldId="275"/>
            <ac:spMk id="33" creationId="{466EC81C-CBBA-A149-EED2-26533E55A36E}"/>
          </ac:spMkLst>
        </pc:spChg>
        <pc:spChg chg="del">
          <ac:chgData name="Torkashvand, Maryam" userId="36a626da-adfb-4b64-8000-55ca637b3348" providerId="ADAL" clId="{AFDAFA1A-79BF-5347-9F62-B7E3BBBBBB23}" dt="2023-03-21T22:55:06.005" v="3068" actId="478"/>
          <ac:spMkLst>
            <pc:docMk/>
            <pc:sldMk cId="1582405004" sldId="275"/>
            <ac:spMk id="34" creationId="{23F80208-7725-5F19-B311-D7F64840569E}"/>
          </ac:spMkLst>
        </pc:spChg>
        <pc:spChg chg="del">
          <ac:chgData name="Torkashvand, Maryam" userId="36a626da-adfb-4b64-8000-55ca637b3348" providerId="ADAL" clId="{AFDAFA1A-79BF-5347-9F62-B7E3BBBBBB23}" dt="2023-03-21T22:55:06.005" v="3068" actId="478"/>
          <ac:spMkLst>
            <pc:docMk/>
            <pc:sldMk cId="1582405004" sldId="275"/>
            <ac:spMk id="35" creationId="{347F6552-A1C2-5FA1-17A6-D294E8E1B204}"/>
          </ac:spMkLst>
        </pc:spChg>
        <pc:spChg chg="del">
          <ac:chgData name="Torkashvand, Maryam" userId="36a626da-adfb-4b64-8000-55ca637b3348" providerId="ADAL" clId="{AFDAFA1A-79BF-5347-9F62-B7E3BBBBBB23}" dt="2023-03-21T22:55:06.005" v="3068" actId="478"/>
          <ac:spMkLst>
            <pc:docMk/>
            <pc:sldMk cId="1582405004" sldId="275"/>
            <ac:spMk id="36" creationId="{A974F865-0BBA-FFD0-D142-3606099BCC07}"/>
          </ac:spMkLst>
        </pc:spChg>
        <pc:spChg chg="del">
          <ac:chgData name="Torkashvand, Maryam" userId="36a626da-adfb-4b64-8000-55ca637b3348" providerId="ADAL" clId="{AFDAFA1A-79BF-5347-9F62-B7E3BBBBBB23}" dt="2023-03-21T22:55:06.005" v="3068" actId="478"/>
          <ac:spMkLst>
            <pc:docMk/>
            <pc:sldMk cId="1582405004" sldId="275"/>
            <ac:spMk id="37" creationId="{759FB425-A64B-8829-4EF0-D29037315C35}"/>
          </ac:spMkLst>
        </pc:spChg>
        <pc:spChg chg="del">
          <ac:chgData name="Torkashvand, Maryam" userId="36a626da-adfb-4b64-8000-55ca637b3348" providerId="ADAL" clId="{AFDAFA1A-79BF-5347-9F62-B7E3BBBBBB23}" dt="2023-03-21T22:55:06.005" v="3068" actId="478"/>
          <ac:spMkLst>
            <pc:docMk/>
            <pc:sldMk cId="1582405004" sldId="275"/>
            <ac:spMk id="38" creationId="{27C50B7B-0A5F-78D7-16DB-2CC60F9A779B}"/>
          </ac:spMkLst>
        </pc:spChg>
        <pc:spChg chg="add mod">
          <ac:chgData name="Torkashvand, Maryam" userId="36a626da-adfb-4b64-8000-55ca637b3348" providerId="ADAL" clId="{AFDAFA1A-79BF-5347-9F62-B7E3BBBBBB23}" dt="2023-03-21T23:22:19.151" v="3231" actId="1035"/>
          <ac:spMkLst>
            <pc:docMk/>
            <pc:sldMk cId="1582405004" sldId="275"/>
            <ac:spMk id="39" creationId="{052C4724-F874-33C6-CF4A-89EA99D3D428}"/>
          </ac:spMkLst>
        </pc:spChg>
        <pc:spChg chg="add mod">
          <ac:chgData name="Torkashvand, Maryam" userId="36a626da-adfb-4b64-8000-55ca637b3348" providerId="ADAL" clId="{AFDAFA1A-79BF-5347-9F62-B7E3BBBBBB23}" dt="2023-03-21T23:22:19.151" v="3231" actId="1035"/>
          <ac:spMkLst>
            <pc:docMk/>
            <pc:sldMk cId="1582405004" sldId="275"/>
            <ac:spMk id="41" creationId="{ADE174A4-03BC-DED2-E4A7-338D3CE5AC90}"/>
          </ac:spMkLst>
        </pc:spChg>
        <pc:spChg chg="add mod">
          <ac:chgData name="Torkashvand, Maryam" userId="36a626da-adfb-4b64-8000-55ca637b3348" providerId="ADAL" clId="{AFDAFA1A-79BF-5347-9F62-B7E3BBBBBB23}" dt="2023-03-21T23:22:19.151" v="3231" actId="1035"/>
          <ac:spMkLst>
            <pc:docMk/>
            <pc:sldMk cId="1582405004" sldId="275"/>
            <ac:spMk id="46" creationId="{E823E8C0-0563-8B30-3114-BBA97F3E051C}"/>
          </ac:spMkLst>
        </pc:spChg>
        <pc:spChg chg="del">
          <ac:chgData name="Torkashvand, Maryam" userId="36a626da-adfb-4b64-8000-55ca637b3348" providerId="ADAL" clId="{AFDAFA1A-79BF-5347-9F62-B7E3BBBBBB23}" dt="2023-03-21T22:55:06.005" v="3068" actId="478"/>
          <ac:spMkLst>
            <pc:docMk/>
            <pc:sldMk cId="1582405004" sldId="275"/>
            <ac:spMk id="47" creationId="{24A41E3A-967A-42CC-5DBA-466E28D4787A}"/>
          </ac:spMkLst>
        </pc:spChg>
        <pc:spChg chg="del">
          <ac:chgData name="Torkashvand, Maryam" userId="36a626da-adfb-4b64-8000-55ca637b3348" providerId="ADAL" clId="{AFDAFA1A-79BF-5347-9F62-B7E3BBBBBB23}" dt="2023-03-21T22:55:06.005" v="3068" actId="478"/>
          <ac:spMkLst>
            <pc:docMk/>
            <pc:sldMk cId="1582405004" sldId="275"/>
            <ac:spMk id="48" creationId="{F0EC2AB7-983F-76B1-E98F-855E0828D76F}"/>
          </ac:spMkLst>
        </pc:spChg>
        <pc:spChg chg="add mod">
          <ac:chgData name="Torkashvand, Maryam" userId="36a626da-adfb-4b64-8000-55ca637b3348" providerId="ADAL" clId="{AFDAFA1A-79BF-5347-9F62-B7E3BBBBBB23}" dt="2023-03-21T23:22:19.151" v="3231" actId="1035"/>
          <ac:spMkLst>
            <pc:docMk/>
            <pc:sldMk cId="1582405004" sldId="275"/>
            <ac:spMk id="49" creationId="{72AD2A74-2F40-D5D8-61BC-5A6C52D20057}"/>
          </ac:spMkLst>
        </pc:spChg>
        <pc:spChg chg="del">
          <ac:chgData name="Torkashvand, Maryam" userId="36a626da-adfb-4b64-8000-55ca637b3348" providerId="ADAL" clId="{AFDAFA1A-79BF-5347-9F62-B7E3BBBBBB23}" dt="2023-03-21T22:55:06.005" v="3068" actId="478"/>
          <ac:spMkLst>
            <pc:docMk/>
            <pc:sldMk cId="1582405004" sldId="275"/>
            <ac:spMk id="50" creationId="{1DA9A7E3-7641-E897-1CC4-C842DEAF2DDB}"/>
          </ac:spMkLst>
        </pc:spChg>
        <pc:spChg chg="del">
          <ac:chgData name="Torkashvand, Maryam" userId="36a626da-adfb-4b64-8000-55ca637b3348" providerId="ADAL" clId="{AFDAFA1A-79BF-5347-9F62-B7E3BBBBBB23}" dt="2023-03-21T22:55:06.005" v="3068" actId="478"/>
          <ac:spMkLst>
            <pc:docMk/>
            <pc:sldMk cId="1582405004" sldId="275"/>
            <ac:spMk id="51" creationId="{C7FF2E85-F102-F8D0-7328-FFEC13102BFB}"/>
          </ac:spMkLst>
        </pc:spChg>
        <pc:spChg chg="del">
          <ac:chgData name="Torkashvand, Maryam" userId="36a626da-adfb-4b64-8000-55ca637b3348" providerId="ADAL" clId="{AFDAFA1A-79BF-5347-9F62-B7E3BBBBBB23}" dt="2023-03-21T22:55:06.005" v="3068" actId="478"/>
          <ac:spMkLst>
            <pc:docMk/>
            <pc:sldMk cId="1582405004" sldId="275"/>
            <ac:spMk id="52" creationId="{308BDF47-3551-CD6C-B55F-1A2EC3E00F3A}"/>
          </ac:spMkLst>
        </pc:spChg>
        <pc:spChg chg="del">
          <ac:chgData name="Torkashvand, Maryam" userId="36a626da-adfb-4b64-8000-55ca637b3348" providerId="ADAL" clId="{AFDAFA1A-79BF-5347-9F62-B7E3BBBBBB23}" dt="2023-03-21T22:55:06.005" v="3068" actId="478"/>
          <ac:spMkLst>
            <pc:docMk/>
            <pc:sldMk cId="1582405004" sldId="275"/>
            <ac:spMk id="53" creationId="{685A214D-4939-C41E-6143-493ECFF3D0C5}"/>
          </ac:spMkLst>
        </pc:spChg>
        <pc:spChg chg="del">
          <ac:chgData name="Torkashvand, Maryam" userId="36a626da-adfb-4b64-8000-55ca637b3348" providerId="ADAL" clId="{AFDAFA1A-79BF-5347-9F62-B7E3BBBBBB23}" dt="2023-03-21T22:55:06.005" v="3068" actId="478"/>
          <ac:spMkLst>
            <pc:docMk/>
            <pc:sldMk cId="1582405004" sldId="275"/>
            <ac:spMk id="54" creationId="{8288A527-EE37-CE29-BAF0-F0115149B1D2}"/>
          </ac:spMkLst>
        </pc:spChg>
        <pc:spChg chg="del">
          <ac:chgData name="Torkashvand, Maryam" userId="36a626da-adfb-4b64-8000-55ca637b3348" providerId="ADAL" clId="{AFDAFA1A-79BF-5347-9F62-B7E3BBBBBB23}" dt="2023-03-21T22:55:06.005" v="3068" actId="478"/>
          <ac:spMkLst>
            <pc:docMk/>
            <pc:sldMk cId="1582405004" sldId="275"/>
            <ac:spMk id="55" creationId="{6DAEDF4D-21E4-FCE5-CCCF-1BD437075BBD}"/>
          </ac:spMkLst>
        </pc:spChg>
        <pc:spChg chg="del">
          <ac:chgData name="Torkashvand, Maryam" userId="36a626da-adfb-4b64-8000-55ca637b3348" providerId="ADAL" clId="{AFDAFA1A-79BF-5347-9F62-B7E3BBBBBB23}" dt="2023-03-21T22:55:06.005" v="3068" actId="478"/>
          <ac:spMkLst>
            <pc:docMk/>
            <pc:sldMk cId="1582405004" sldId="275"/>
            <ac:spMk id="56" creationId="{0FF5BA85-F23D-718F-57A7-3A79E86817DA}"/>
          </ac:spMkLst>
        </pc:spChg>
        <pc:spChg chg="del">
          <ac:chgData name="Torkashvand, Maryam" userId="36a626da-adfb-4b64-8000-55ca637b3348" providerId="ADAL" clId="{AFDAFA1A-79BF-5347-9F62-B7E3BBBBBB23}" dt="2023-03-21T22:55:06.005" v="3068" actId="478"/>
          <ac:spMkLst>
            <pc:docMk/>
            <pc:sldMk cId="1582405004" sldId="275"/>
            <ac:spMk id="57" creationId="{E9A8A1D2-C14D-FA91-771E-CCCCF5BC4923}"/>
          </ac:spMkLst>
        </pc:spChg>
        <pc:spChg chg="del mod">
          <ac:chgData name="Torkashvand, Maryam" userId="36a626da-adfb-4b64-8000-55ca637b3348" providerId="ADAL" clId="{AFDAFA1A-79BF-5347-9F62-B7E3BBBBBB23}" dt="2023-03-21T23:22:07.040" v="3219" actId="478"/>
          <ac:spMkLst>
            <pc:docMk/>
            <pc:sldMk cId="1582405004" sldId="275"/>
            <ac:spMk id="63" creationId="{BDA4300C-0654-8561-D8C1-8DDF5DBA34B5}"/>
          </ac:spMkLst>
        </pc:spChg>
        <pc:spChg chg="mod">
          <ac:chgData name="Torkashvand, Maryam" userId="36a626da-adfb-4b64-8000-55ca637b3348" providerId="ADAL" clId="{AFDAFA1A-79BF-5347-9F62-B7E3BBBBBB23}" dt="2023-03-22T01:39:02.124" v="5411" actId="1038"/>
          <ac:spMkLst>
            <pc:docMk/>
            <pc:sldMk cId="1582405004" sldId="275"/>
            <ac:spMk id="64" creationId="{7FCE0993-3549-43AF-EB25-42B7ABB9E6FD}"/>
          </ac:spMkLst>
        </pc:spChg>
        <pc:spChg chg="add mod">
          <ac:chgData name="Torkashvand, Maryam" userId="36a626da-adfb-4b64-8000-55ca637b3348" providerId="ADAL" clId="{AFDAFA1A-79BF-5347-9F62-B7E3BBBBBB23}" dt="2023-03-21T23:23:00.592" v="3294" actId="1035"/>
          <ac:spMkLst>
            <pc:docMk/>
            <pc:sldMk cId="1582405004" sldId="275"/>
            <ac:spMk id="66" creationId="{C331F812-1CBB-2AC3-17FC-88BC6A53D1A5}"/>
          </ac:spMkLst>
        </pc:spChg>
        <pc:spChg chg="add mod">
          <ac:chgData name="Torkashvand, Maryam" userId="36a626da-adfb-4b64-8000-55ca637b3348" providerId="ADAL" clId="{AFDAFA1A-79BF-5347-9F62-B7E3BBBBBB23}" dt="2023-03-21T23:22:19.151" v="3231" actId="1035"/>
          <ac:spMkLst>
            <pc:docMk/>
            <pc:sldMk cId="1582405004" sldId="275"/>
            <ac:spMk id="67" creationId="{07EACCEB-A05C-7139-79A5-39251C4DBCA9}"/>
          </ac:spMkLst>
        </pc:spChg>
        <pc:spChg chg="add mod">
          <ac:chgData name="Torkashvand, Maryam" userId="36a626da-adfb-4b64-8000-55ca637b3348" providerId="ADAL" clId="{AFDAFA1A-79BF-5347-9F62-B7E3BBBBBB23}" dt="2023-03-21T23:22:19.151" v="3231" actId="1035"/>
          <ac:spMkLst>
            <pc:docMk/>
            <pc:sldMk cId="1582405004" sldId="275"/>
            <ac:spMk id="68" creationId="{E641AF88-C8AF-4E95-CE0B-A4CABEE61C42}"/>
          </ac:spMkLst>
        </pc:spChg>
        <pc:spChg chg="add del mod">
          <ac:chgData name="Torkashvand, Maryam" userId="36a626da-adfb-4b64-8000-55ca637b3348" providerId="ADAL" clId="{AFDAFA1A-79BF-5347-9F62-B7E3BBBBBB23}" dt="2023-03-21T22:55:25.685" v="3070" actId="478"/>
          <ac:spMkLst>
            <pc:docMk/>
            <pc:sldMk cId="1582405004" sldId="275"/>
            <ac:spMk id="69" creationId="{333ED842-5B27-70B4-0C1D-4AA8940C8AE0}"/>
          </ac:spMkLst>
        </pc:spChg>
        <pc:spChg chg="add mod">
          <ac:chgData name="Torkashvand, Maryam" userId="36a626da-adfb-4b64-8000-55ca637b3348" providerId="ADAL" clId="{AFDAFA1A-79BF-5347-9F62-B7E3BBBBBB23}" dt="2023-03-22T00:40:59.980" v="4377" actId="113"/>
          <ac:spMkLst>
            <pc:docMk/>
            <pc:sldMk cId="1582405004" sldId="275"/>
            <ac:spMk id="76" creationId="{4FCF5E4A-A6E7-6CDC-A99C-24F178D86A66}"/>
          </ac:spMkLst>
        </pc:spChg>
        <pc:spChg chg="add mod">
          <ac:chgData name="Torkashvand, Maryam" userId="36a626da-adfb-4b64-8000-55ca637b3348" providerId="ADAL" clId="{AFDAFA1A-79BF-5347-9F62-B7E3BBBBBB23}" dt="2023-03-22T00:34:55.773" v="4135"/>
          <ac:spMkLst>
            <pc:docMk/>
            <pc:sldMk cId="1582405004" sldId="275"/>
            <ac:spMk id="77" creationId="{CE0E5376-9931-8FD6-C5FA-C9D68AD118C3}"/>
          </ac:spMkLst>
        </pc:spChg>
        <pc:spChg chg="add mod">
          <ac:chgData name="Torkashvand, Maryam" userId="36a626da-adfb-4b64-8000-55ca637b3348" providerId="ADAL" clId="{AFDAFA1A-79BF-5347-9F62-B7E3BBBBBB23}" dt="2023-03-22T00:34:55.773" v="4135"/>
          <ac:spMkLst>
            <pc:docMk/>
            <pc:sldMk cId="1582405004" sldId="275"/>
            <ac:spMk id="78" creationId="{A67C741F-C161-E7CE-CE03-3401976D7055}"/>
          </ac:spMkLst>
        </pc:spChg>
        <pc:spChg chg="add mod">
          <ac:chgData name="Torkashvand, Maryam" userId="36a626da-adfb-4b64-8000-55ca637b3348" providerId="ADAL" clId="{AFDAFA1A-79BF-5347-9F62-B7E3BBBBBB23}" dt="2023-03-22T00:34:55.773" v="4135"/>
          <ac:spMkLst>
            <pc:docMk/>
            <pc:sldMk cId="1582405004" sldId="275"/>
            <ac:spMk id="79" creationId="{41165400-54BB-D636-26BD-347D30E974F9}"/>
          </ac:spMkLst>
        </pc:spChg>
        <pc:spChg chg="add mod">
          <ac:chgData name="Torkashvand, Maryam" userId="36a626da-adfb-4b64-8000-55ca637b3348" providerId="ADAL" clId="{AFDAFA1A-79BF-5347-9F62-B7E3BBBBBB23}" dt="2023-03-22T00:37:48.199" v="4172" actId="20577"/>
          <ac:spMkLst>
            <pc:docMk/>
            <pc:sldMk cId="1582405004" sldId="275"/>
            <ac:spMk id="80" creationId="{6E8A9285-24B1-9674-F048-55F44A1D57A8}"/>
          </ac:spMkLst>
        </pc:spChg>
        <pc:picChg chg="add mod">
          <ac:chgData name="Torkashvand, Maryam" userId="36a626da-adfb-4b64-8000-55ca637b3348" providerId="ADAL" clId="{AFDAFA1A-79BF-5347-9F62-B7E3BBBBBB23}" dt="2023-03-21T23:22:19.151" v="3231" actId="1035"/>
          <ac:picMkLst>
            <pc:docMk/>
            <pc:sldMk cId="1582405004" sldId="275"/>
            <ac:picMk id="7" creationId="{D9E5D74F-07F7-181A-2382-02F9B6F1FFDB}"/>
          </ac:picMkLst>
        </pc:picChg>
        <pc:picChg chg="add mod">
          <ac:chgData name="Torkashvand, Maryam" userId="36a626da-adfb-4b64-8000-55ca637b3348" providerId="ADAL" clId="{AFDAFA1A-79BF-5347-9F62-B7E3BBBBBB23}" dt="2023-03-21T23:22:19.151" v="3231" actId="1035"/>
          <ac:picMkLst>
            <pc:docMk/>
            <pc:sldMk cId="1582405004" sldId="275"/>
            <ac:picMk id="17" creationId="{6BCBB14A-08FC-110B-23B3-C703185AFC61}"/>
          </ac:picMkLst>
        </pc:picChg>
        <pc:picChg chg="add mod">
          <ac:chgData name="Torkashvand, Maryam" userId="36a626da-adfb-4b64-8000-55ca637b3348" providerId="ADAL" clId="{AFDAFA1A-79BF-5347-9F62-B7E3BBBBBB23}" dt="2023-03-21T23:22:19.151" v="3231" actId="1035"/>
          <ac:picMkLst>
            <pc:docMk/>
            <pc:sldMk cId="1582405004" sldId="275"/>
            <ac:picMk id="22" creationId="{3A72824A-F38F-AE33-5CD9-BBFE63CE3810}"/>
          </ac:picMkLst>
        </pc:picChg>
        <pc:picChg chg="add mod">
          <ac:chgData name="Torkashvand, Maryam" userId="36a626da-adfb-4b64-8000-55ca637b3348" providerId="ADAL" clId="{AFDAFA1A-79BF-5347-9F62-B7E3BBBBBB23}" dt="2023-03-21T23:22:19.151" v="3231" actId="1035"/>
          <ac:picMkLst>
            <pc:docMk/>
            <pc:sldMk cId="1582405004" sldId="275"/>
            <ac:picMk id="23" creationId="{A33BFCDC-D1C1-19D8-4727-62B241628CFA}"/>
          </ac:picMkLst>
        </pc:picChg>
        <pc:picChg chg="add mod">
          <ac:chgData name="Torkashvand, Maryam" userId="36a626da-adfb-4b64-8000-55ca637b3348" providerId="ADAL" clId="{AFDAFA1A-79BF-5347-9F62-B7E3BBBBBB23}" dt="2023-03-21T23:23:00.592" v="3294" actId="1035"/>
          <ac:picMkLst>
            <pc:docMk/>
            <pc:sldMk cId="1582405004" sldId="275"/>
            <ac:picMk id="24" creationId="{EA98E362-F10E-6DDE-9920-16FD14B6611F}"/>
          </ac:picMkLst>
        </pc:picChg>
        <pc:picChg chg="add mod">
          <ac:chgData name="Torkashvand, Maryam" userId="36a626da-adfb-4b64-8000-55ca637b3348" providerId="ADAL" clId="{AFDAFA1A-79BF-5347-9F62-B7E3BBBBBB23}" dt="2023-03-21T23:23:00.592" v="3294" actId="1035"/>
          <ac:picMkLst>
            <pc:docMk/>
            <pc:sldMk cId="1582405004" sldId="275"/>
            <ac:picMk id="28" creationId="{5BA248CB-18A4-881E-C58A-2B1753342799}"/>
          </ac:picMkLst>
        </pc:picChg>
        <pc:picChg chg="del mod">
          <ac:chgData name="Torkashvand, Maryam" userId="36a626da-adfb-4b64-8000-55ca637b3348" providerId="ADAL" clId="{AFDAFA1A-79BF-5347-9F62-B7E3BBBBBB23}" dt="2023-03-22T01:39:24.752" v="5413" actId="478"/>
          <ac:picMkLst>
            <pc:docMk/>
            <pc:sldMk cId="1582405004" sldId="275"/>
            <ac:picMk id="65" creationId="{290C4E92-34B3-1D4C-E6CA-5E149E12F373}"/>
          </ac:picMkLst>
        </pc:picChg>
        <pc:picChg chg="add mod">
          <ac:chgData name="Torkashvand, Maryam" userId="36a626da-adfb-4b64-8000-55ca637b3348" providerId="ADAL" clId="{AFDAFA1A-79BF-5347-9F62-B7E3BBBBBB23}" dt="2023-03-22T01:39:25.640" v="5414"/>
          <ac:picMkLst>
            <pc:docMk/>
            <pc:sldMk cId="1582405004" sldId="275"/>
            <ac:picMk id="81" creationId="{450A1F72-1EA5-D4AD-CD7D-5A0AD44BAF59}"/>
          </ac:picMkLst>
        </pc:picChg>
        <pc:cxnChg chg="add mod">
          <ac:chgData name="Torkashvand, Maryam" userId="36a626da-adfb-4b64-8000-55ca637b3348" providerId="ADAL" clId="{AFDAFA1A-79BF-5347-9F62-B7E3BBBBBB23}" dt="2023-03-21T23:22:19.151" v="3231" actId="1035"/>
          <ac:cxnSpMkLst>
            <pc:docMk/>
            <pc:sldMk cId="1582405004" sldId="275"/>
            <ac:cxnSpMk id="15" creationId="{8F839BA3-66F6-D911-2D70-A898CD7BB28D}"/>
          </ac:cxnSpMkLst>
        </pc:cxnChg>
        <pc:cxnChg chg="del">
          <ac:chgData name="Torkashvand, Maryam" userId="36a626da-adfb-4b64-8000-55ca637b3348" providerId="ADAL" clId="{AFDAFA1A-79BF-5347-9F62-B7E3BBBBBB23}" dt="2023-03-21T22:55:06.005" v="3068" actId="478"/>
          <ac:cxnSpMkLst>
            <pc:docMk/>
            <pc:sldMk cId="1582405004" sldId="275"/>
            <ac:cxnSpMk id="40" creationId="{6C7DFE21-A7AD-FC4A-E5EA-C877377AD2AE}"/>
          </ac:cxnSpMkLst>
        </pc:cxnChg>
        <pc:cxnChg chg="add mod">
          <ac:chgData name="Torkashvand, Maryam" userId="36a626da-adfb-4b64-8000-55ca637b3348" providerId="ADAL" clId="{AFDAFA1A-79BF-5347-9F62-B7E3BBBBBB23}" dt="2023-03-21T23:22:19.151" v="3231" actId="1035"/>
          <ac:cxnSpMkLst>
            <pc:docMk/>
            <pc:sldMk cId="1582405004" sldId="275"/>
            <ac:cxnSpMk id="42" creationId="{F141AADB-40C9-6800-4546-63D0A42791F5}"/>
          </ac:cxnSpMkLst>
        </pc:cxnChg>
        <pc:cxnChg chg="add mod">
          <ac:chgData name="Torkashvand, Maryam" userId="36a626da-adfb-4b64-8000-55ca637b3348" providerId="ADAL" clId="{AFDAFA1A-79BF-5347-9F62-B7E3BBBBBB23}" dt="2023-03-21T23:22:19.151" v="3231" actId="1035"/>
          <ac:cxnSpMkLst>
            <pc:docMk/>
            <pc:sldMk cId="1582405004" sldId="275"/>
            <ac:cxnSpMk id="43" creationId="{BFDD41E7-92B7-5DC4-9586-878FA7CBF4F3}"/>
          </ac:cxnSpMkLst>
        </pc:cxnChg>
        <pc:cxnChg chg="add mod">
          <ac:chgData name="Torkashvand, Maryam" userId="36a626da-adfb-4b64-8000-55ca637b3348" providerId="ADAL" clId="{AFDAFA1A-79BF-5347-9F62-B7E3BBBBBB23}" dt="2023-03-21T23:23:28.804" v="3297" actId="14100"/>
          <ac:cxnSpMkLst>
            <pc:docMk/>
            <pc:sldMk cId="1582405004" sldId="275"/>
            <ac:cxnSpMk id="44" creationId="{07FC9658-93C0-13DF-6C5B-D9E4B7C8621D}"/>
          </ac:cxnSpMkLst>
        </pc:cxnChg>
        <pc:cxnChg chg="add mod">
          <ac:chgData name="Torkashvand, Maryam" userId="36a626da-adfb-4b64-8000-55ca637b3348" providerId="ADAL" clId="{AFDAFA1A-79BF-5347-9F62-B7E3BBBBBB23}" dt="2023-03-21T23:23:00.592" v="3294" actId="1035"/>
          <ac:cxnSpMkLst>
            <pc:docMk/>
            <pc:sldMk cId="1582405004" sldId="275"/>
            <ac:cxnSpMk id="45" creationId="{9BCA0123-777E-22E3-2865-329AD17635EA}"/>
          </ac:cxnSpMkLst>
        </pc:cxnChg>
        <pc:cxnChg chg="del">
          <ac:chgData name="Torkashvand, Maryam" userId="36a626da-adfb-4b64-8000-55ca637b3348" providerId="ADAL" clId="{AFDAFA1A-79BF-5347-9F62-B7E3BBBBBB23}" dt="2023-03-21T22:55:06.005" v="3068" actId="478"/>
          <ac:cxnSpMkLst>
            <pc:docMk/>
            <pc:sldMk cId="1582405004" sldId="275"/>
            <ac:cxnSpMk id="58" creationId="{39D9FE80-0044-46A0-110C-71CA6028B572}"/>
          </ac:cxnSpMkLst>
        </pc:cxnChg>
        <pc:cxnChg chg="del">
          <ac:chgData name="Torkashvand, Maryam" userId="36a626da-adfb-4b64-8000-55ca637b3348" providerId="ADAL" clId="{AFDAFA1A-79BF-5347-9F62-B7E3BBBBBB23}" dt="2023-03-21T22:55:06.005" v="3068" actId="478"/>
          <ac:cxnSpMkLst>
            <pc:docMk/>
            <pc:sldMk cId="1582405004" sldId="275"/>
            <ac:cxnSpMk id="59" creationId="{BE8EB9AD-34ED-2E5B-FFCA-A506FD72A4A5}"/>
          </ac:cxnSpMkLst>
        </pc:cxnChg>
        <pc:cxnChg chg="del">
          <ac:chgData name="Torkashvand, Maryam" userId="36a626da-adfb-4b64-8000-55ca637b3348" providerId="ADAL" clId="{AFDAFA1A-79BF-5347-9F62-B7E3BBBBBB23}" dt="2023-03-21T22:55:06.005" v="3068" actId="478"/>
          <ac:cxnSpMkLst>
            <pc:docMk/>
            <pc:sldMk cId="1582405004" sldId="275"/>
            <ac:cxnSpMk id="60" creationId="{62361F96-AAEF-8FC9-46E7-F9711251817A}"/>
          </ac:cxnSpMkLst>
        </pc:cxnChg>
        <pc:cxnChg chg="del">
          <ac:chgData name="Torkashvand, Maryam" userId="36a626da-adfb-4b64-8000-55ca637b3348" providerId="ADAL" clId="{AFDAFA1A-79BF-5347-9F62-B7E3BBBBBB23}" dt="2023-03-21T22:55:06.005" v="3068" actId="478"/>
          <ac:cxnSpMkLst>
            <pc:docMk/>
            <pc:sldMk cId="1582405004" sldId="275"/>
            <ac:cxnSpMk id="61" creationId="{66420E3C-AC18-90AE-4EEE-DF838A6C8543}"/>
          </ac:cxnSpMkLst>
        </pc:cxnChg>
        <pc:cxnChg chg="del">
          <ac:chgData name="Torkashvand, Maryam" userId="36a626da-adfb-4b64-8000-55ca637b3348" providerId="ADAL" clId="{AFDAFA1A-79BF-5347-9F62-B7E3BBBBBB23}" dt="2023-03-21T22:55:06.005" v="3068" actId="478"/>
          <ac:cxnSpMkLst>
            <pc:docMk/>
            <pc:sldMk cId="1582405004" sldId="275"/>
            <ac:cxnSpMk id="62" creationId="{EDF5612B-F6BD-B434-E79A-7EBCB050E92C}"/>
          </ac:cxnSpMkLst>
        </pc:cxnChg>
      </pc:sldChg>
      <pc:sldChg chg="modSp new del mod">
        <pc:chgData name="Torkashvand, Maryam" userId="36a626da-adfb-4b64-8000-55ca637b3348" providerId="ADAL" clId="{AFDAFA1A-79BF-5347-9F62-B7E3BBBBBB23}" dt="2023-03-21T23:53:54.952" v="3580" actId="2696"/>
        <pc:sldMkLst>
          <pc:docMk/>
          <pc:sldMk cId="115091980" sldId="276"/>
        </pc:sldMkLst>
        <pc:spChg chg="mod">
          <ac:chgData name="Torkashvand, Maryam" userId="36a626da-adfb-4b64-8000-55ca637b3348" providerId="ADAL" clId="{AFDAFA1A-79BF-5347-9F62-B7E3BBBBBB23}" dt="2023-03-21T23:52:00.547" v="3578"/>
          <ac:spMkLst>
            <pc:docMk/>
            <pc:sldMk cId="115091980" sldId="276"/>
            <ac:spMk id="3" creationId="{55EB9B5F-6069-F72F-6AA8-62B354DFC438}"/>
          </ac:spMkLst>
        </pc:spChg>
      </pc:sldChg>
    </pc:docChg>
  </pc:docChgLst>
  <pc:docChgLst>
    <pc:chgData name="Torkashvand, Maryam" userId="36a626da-adfb-4b64-8000-55ca637b3348" providerId="ADAL" clId="{64B8A9DF-C550-674B-8CD4-C188201FADD5}"/>
    <pc:docChg chg="undo custSel addSld delSld modSld addSection delSection">
      <pc:chgData name="Torkashvand, Maryam" userId="36a626da-adfb-4b64-8000-55ca637b3348" providerId="ADAL" clId="{64B8A9DF-C550-674B-8CD4-C188201FADD5}" dt="2023-05-15T23:12:04.726" v="457" actId="207"/>
      <pc:docMkLst>
        <pc:docMk/>
      </pc:docMkLst>
      <pc:sldChg chg="delSp modSp mod">
        <pc:chgData name="Torkashvand, Maryam" userId="36a626da-adfb-4b64-8000-55ca637b3348" providerId="ADAL" clId="{64B8A9DF-C550-674B-8CD4-C188201FADD5}" dt="2023-05-15T23:02:55.793" v="431" actId="478"/>
        <pc:sldMkLst>
          <pc:docMk/>
          <pc:sldMk cId="1574939707" sldId="259"/>
        </pc:sldMkLst>
        <pc:spChg chg="mod">
          <ac:chgData name="Torkashvand, Maryam" userId="36a626da-adfb-4b64-8000-55ca637b3348" providerId="ADAL" clId="{64B8A9DF-C550-674B-8CD4-C188201FADD5}" dt="2023-05-15T20:27:14.894" v="55"/>
          <ac:spMkLst>
            <pc:docMk/>
            <pc:sldMk cId="1574939707" sldId="259"/>
            <ac:spMk id="10" creationId="{99266B00-0DDB-61A6-D2D2-930462264D64}"/>
          </ac:spMkLst>
        </pc:spChg>
        <pc:spChg chg="del">
          <ac:chgData name="Torkashvand, Maryam" userId="36a626da-adfb-4b64-8000-55ca637b3348" providerId="ADAL" clId="{64B8A9DF-C550-674B-8CD4-C188201FADD5}" dt="2023-05-15T23:02:55.793" v="431" actId="478"/>
          <ac:spMkLst>
            <pc:docMk/>
            <pc:sldMk cId="1574939707" sldId="259"/>
            <ac:spMk id="12" creationId="{3AA7A393-371F-F851-309A-A3DD24192202}"/>
          </ac:spMkLst>
        </pc:spChg>
      </pc:sldChg>
      <pc:sldChg chg="modSp mod">
        <pc:chgData name="Torkashvand, Maryam" userId="36a626da-adfb-4b64-8000-55ca637b3348" providerId="ADAL" clId="{64B8A9DF-C550-674B-8CD4-C188201FADD5}" dt="2023-05-15T23:12:04.726" v="457" actId="207"/>
        <pc:sldMkLst>
          <pc:docMk/>
          <pc:sldMk cId="558678405" sldId="260"/>
        </pc:sldMkLst>
        <pc:spChg chg="mod">
          <ac:chgData name="Torkashvand, Maryam" userId="36a626da-adfb-4b64-8000-55ca637b3348" providerId="ADAL" clId="{64B8A9DF-C550-674B-8CD4-C188201FADD5}" dt="2023-05-15T18:45:01.902" v="14" actId="404"/>
          <ac:spMkLst>
            <pc:docMk/>
            <pc:sldMk cId="558678405" sldId="260"/>
            <ac:spMk id="6" creationId="{246D7B1D-5E08-8AA9-8C0F-D05BED1AACE2}"/>
          </ac:spMkLst>
        </pc:spChg>
        <pc:spChg chg="mod">
          <ac:chgData name="Torkashvand, Maryam" userId="36a626da-adfb-4b64-8000-55ca637b3348" providerId="ADAL" clId="{64B8A9DF-C550-674B-8CD4-C188201FADD5}" dt="2023-05-15T18:45:47.333" v="53" actId="1076"/>
          <ac:spMkLst>
            <pc:docMk/>
            <pc:sldMk cId="558678405" sldId="260"/>
            <ac:spMk id="11" creationId="{76163306-9E87-218B-4684-C41156D0B4EE}"/>
          </ac:spMkLst>
        </pc:spChg>
        <pc:spChg chg="mod">
          <ac:chgData name="Torkashvand, Maryam" userId="36a626da-adfb-4b64-8000-55ca637b3348" providerId="ADAL" clId="{64B8A9DF-C550-674B-8CD4-C188201FADD5}" dt="2023-05-15T23:12:04.726" v="457" actId="207"/>
          <ac:spMkLst>
            <pc:docMk/>
            <pc:sldMk cId="558678405" sldId="260"/>
            <ac:spMk id="13" creationId="{3CF10548-C241-CC4C-91AA-4EE222EFCBE3}"/>
          </ac:spMkLst>
        </pc:spChg>
      </pc:sldChg>
      <pc:sldChg chg="del">
        <pc:chgData name="Torkashvand, Maryam" userId="36a626da-adfb-4b64-8000-55ca637b3348" providerId="ADAL" clId="{64B8A9DF-C550-674B-8CD4-C188201FADD5}" dt="2023-05-15T22:37:02.808" v="426" actId="2696"/>
        <pc:sldMkLst>
          <pc:docMk/>
          <pc:sldMk cId="2290481359" sldId="261"/>
        </pc:sldMkLst>
      </pc:sldChg>
      <pc:sldChg chg="delSp modSp mod delAnim">
        <pc:chgData name="Torkashvand, Maryam" userId="36a626da-adfb-4b64-8000-55ca637b3348" providerId="ADAL" clId="{64B8A9DF-C550-674B-8CD4-C188201FADD5}" dt="2023-05-15T23:03:00.976" v="432" actId="478"/>
        <pc:sldMkLst>
          <pc:docMk/>
          <pc:sldMk cId="3062415041" sldId="262"/>
        </pc:sldMkLst>
        <pc:spChg chg="del mod">
          <ac:chgData name="Torkashvand, Maryam" userId="36a626da-adfb-4b64-8000-55ca637b3348" providerId="ADAL" clId="{64B8A9DF-C550-674B-8CD4-C188201FADD5}" dt="2023-05-15T20:27:56.921" v="59" actId="478"/>
          <ac:spMkLst>
            <pc:docMk/>
            <pc:sldMk cId="3062415041" sldId="262"/>
            <ac:spMk id="25" creationId="{30203868-8A20-F910-258E-130CB1C9F6CE}"/>
          </ac:spMkLst>
        </pc:spChg>
        <pc:spChg chg="del">
          <ac:chgData name="Torkashvand, Maryam" userId="36a626da-adfb-4b64-8000-55ca637b3348" providerId="ADAL" clId="{64B8A9DF-C550-674B-8CD4-C188201FADD5}" dt="2023-05-15T20:27:59.387" v="60" actId="478"/>
          <ac:spMkLst>
            <pc:docMk/>
            <pc:sldMk cId="3062415041" sldId="262"/>
            <ac:spMk id="26" creationId="{2CEF02D5-C5F8-60EA-5579-650E0B24D96D}"/>
          </ac:spMkLst>
        </pc:spChg>
        <pc:spChg chg="mod">
          <ac:chgData name="Torkashvand, Maryam" userId="36a626da-adfb-4b64-8000-55ca637b3348" providerId="ADAL" clId="{64B8A9DF-C550-674B-8CD4-C188201FADD5}" dt="2023-05-15T20:28:06.675" v="61"/>
          <ac:spMkLst>
            <pc:docMk/>
            <pc:sldMk cId="3062415041" sldId="262"/>
            <ac:spMk id="29" creationId="{D2F2732F-B9E6-D183-7C0E-C2D4E5CB4D40}"/>
          </ac:spMkLst>
        </pc:spChg>
        <pc:spChg chg="del">
          <ac:chgData name="Torkashvand, Maryam" userId="36a626da-adfb-4b64-8000-55ca637b3348" providerId="ADAL" clId="{64B8A9DF-C550-674B-8CD4-C188201FADD5}" dt="2023-05-15T23:03:00.976" v="432" actId="478"/>
          <ac:spMkLst>
            <pc:docMk/>
            <pc:sldMk cId="3062415041" sldId="262"/>
            <ac:spMk id="31" creationId="{50C382FB-52BF-3D73-112A-5E1B844537A4}"/>
          </ac:spMkLst>
        </pc:spChg>
      </pc:sldChg>
      <pc:sldChg chg="delSp modSp mod delAnim modShow">
        <pc:chgData name="Torkashvand, Maryam" userId="36a626da-adfb-4b64-8000-55ca637b3348" providerId="ADAL" clId="{64B8A9DF-C550-674B-8CD4-C188201FADD5}" dt="2023-05-15T23:03:05.252" v="433" actId="478"/>
        <pc:sldMkLst>
          <pc:docMk/>
          <pc:sldMk cId="1796656173" sldId="263"/>
        </pc:sldMkLst>
        <pc:spChg chg="del">
          <ac:chgData name="Torkashvand, Maryam" userId="36a626da-adfb-4b64-8000-55ca637b3348" providerId="ADAL" clId="{64B8A9DF-C550-674B-8CD4-C188201FADD5}" dt="2023-05-15T20:28:22.035" v="62" actId="478"/>
          <ac:spMkLst>
            <pc:docMk/>
            <pc:sldMk cId="1796656173" sldId="263"/>
            <ac:spMk id="25" creationId="{30203868-8A20-F910-258E-130CB1C9F6CE}"/>
          </ac:spMkLst>
        </pc:spChg>
        <pc:spChg chg="del">
          <ac:chgData name="Torkashvand, Maryam" userId="36a626da-adfb-4b64-8000-55ca637b3348" providerId="ADAL" clId="{64B8A9DF-C550-674B-8CD4-C188201FADD5}" dt="2023-05-15T20:28:27.887" v="64" actId="478"/>
          <ac:spMkLst>
            <pc:docMk/>
            <pc:sldMk cId="1796656173" sldId="263"/>
            <ac:spMk id="26" creationId="{2CEF02D5-C5F8-60EA-5579-650E0B24D96D}"/>
          </ac:spMkLst>
        </pc:spChg>
        <pc:spChg chg="del">
          <ac:chgData name="Torkashvand, Maryam" userId="36a626da-adfb-4b64-8000-55ca637b3348" providerId="ADAL" clId="{64B8A9DF-C550-674B-8CD4-C188201FADD5}" dt="2023-05-15T20:28:25.080" v="63" actId="478"/>
          <ac:spMkLst>
            <pc:docMk/>
            <pc:sldMk cId="1796656173" sldId="263"/>
            <ac:spMk id="28" creationId="{64E43B67-F7B1-1670-86EE-03F406ACDEC4}"/>
          </ac:spMkLst>
        </pc:spChg>
        <pc:spChg chg="mod">
          <ac:chgData name="Torkashvand, Maryam" userId="36a626da-adfb-4b64-8000-55ca637b3348" providerId="ADAL" clId="{64B8A9DF-C550-674B-8CD4-C188201FADD5}" dt="2023-05-15T20:29:19.653" v="66"/>
          <ac:spMkLst>
            <pc:docMk/>
            <pc:sldMk cId="1796656173" sldId="263"/>
            <ac:spMk id="50" creationId="{F418853C-C64C-0C34-2BCD-B933CC8B90E1}"/>
          </ac:spMkLst>
        </pc:spChg>
        <pc:spChg chg="del">
          <ac:chgData name="Torkashvand, Maryam" userId="36a626da-adfb-4b64-8000-55ca637b3348" providerId="ADAL" clId="{64B8A9DF-C550-674B-8CD4-C188201FADD5}" dt="2023-05-15T23:03:05.252" v="433" actId="478"/>
          <ac:spMkLst>
            <pc:docMk/>
            <pc:sldMk cId="1796656173" sldId="263"/>
            <ac:spMk id="52" creationId="{A07154F2-015D-B8AA-9B64-CBE4758F094D}"/>
          </ac:spMkLst>
        </pc:spChg>
      </pc:sldChg>
      <pc:sldChg chg="delSp modSp mod delAnim">
        <pc:chgData name="Torkashvand, Maryam" userId="36a626da-adfb-4b64-8000-55ca637b3348" providerId="ADAL" clId="{64B8A9DF-C550-674B-8CD4-C188201FADD5}" dt="2023-05-15T23:03:09.664" v="434" actId="478"/>
        <pc:sldMkLst>
          <pc:docMk/>
          <pc:sldMk cId="1068444569" sldId="264"/>
        </pc:sldMkLst>
        <pc:spChg chg="mod">
          <ac:chgData name="Torkashvand, Maryam" userId="36a626da-adfb-4b64-8000-55ca637b3348" providerId="ADAL" clId="{64B8A9DF-C550-674B-8CD4-C188201FADD5}" dt="2023-05-15T20:29:24.875" v="67"/>
          <ac:spMkLst>
            <pc:docMk/>
            <pc:sldMk cId="1068444569" sldId="264"/>
            <ac:spMk id="19" creationId="{F0A918FD-C05F-45DF-FC18-2138D8C118F9}"/>
          </ac:spMkLst>
        </pc:spChg>
        <pc:spChg chg="del">
          <ac:chgData name="Torkashvand, Maryam" userId="36a626da-adfb-4b64-8000-55ca637b3348" providerId="ADAL" clId="{64B8A9DF-C550-674B-8CD4-C188201FADD5}" dt="2023-05-15T23:03:09.664" v="434" actId="478"/>
          <ac:spMkLst>
            <pc:docMk/>
            <pc:sldMk cId="1068444569" sldId="264"/>
            <ac:spMk id="21" creationId="{F1FBEF5E-21BB-AFAA-9F09-A88520553004}"/>
          </ac:spMkLst>
        </pc:spChg>
        <pc:spChg chg="del">
          <ac:chgData name="Torkashvand, Maryam" userId="36a626da-adfb-4b64-8000-55ca637b3348" providerId="ADAL" clId="{64B8A9DF-C550-674B-8CD4-C188201FADD5}" dt="2023-05-15T20:28:37.276" v="65" actId="478"/>
          <ac:spMkLst>
            <pc:docMk/>
            <pc:sldMk cId="1068444569" sldId="264"/>
            <ac:spMk id="28" creationId="{64E43B67-F7B1-1670-86EE-03F406ACDEC4}"/>
          </ac:spMkLst>
        </pc:spChg>
      </pc:sldChg>
      <pc:sldChg chg="delSp modSp mod modShow">
        <pc:chgData name="Torkashvand, Maryam" userId="36a626da-adfb-4b64-8000-55ca637b3348" providerId="ADAL" clId="{64B8A9DF-C550-674B-8CD4-C188201FADD5}" dt="2023-05-15T23:04:27.766" v="448"/>
        <pc:sldMkLst>
          <pc:docMk/>
          <pc:sldMk cId="3649481106" sldId="265"/>
        </pc:sldMkLst>
        <pc:spChg chg="del">
          <ac:chgData name="Torkashvand, Maryam" userId="36a626da-adfb-4b64-8000-55ca637b3348" providerId="ADAL" clId="{64B8A9DF-C550-674B-8CD4-C188201FADD5}" dt="2023-05-15T23:03:24.338" v="437" actId="478"/>
          <ac:spMkLst>
            <pc:docMk/>
            <pc:sldMk cId="3649481106" sldId="265"/>
            <ac:spMk id="22" creationId="{9132476C-11CA-442C-D44F-865E472D83E8}"/>
          </ac:spMkLst>
        </pc:spChg>
        <pc:spChg chg="mod">
          <ac:chgData name="Torkashvand, Maryam" userId="36a626da-adfb-4b64-8000-55ca637b3348" providerId="ADAL" clId="{64B8A9DF-C550-674B-8CD4-C188201FADD5}" dt="2023-05-15T23:04:27.766" v="448"/>
          <ac:spMkLst>
            <pc:docMk/>
            <pc:sldMk cId="3649481106" sldId="265"/>
            <ac:spMk id="24" creationId="{5DF9DB76-B936-5C35-3D94-C396EC8F7C9F}"/>
          </ac:spMkLst>
        </pc:spChg>
      </pc:sldChg>
      <pc:sldChg chg="delSp modSp mod">
        <pc:chgData name="Torkashvand, Maryam" userId="36a626da-adfb-4b64-8000-55ca637b3348" providerId="ADAL" clId="{64B8A9DF-C550-674B-8CD4-C188201FADD5}" dt="2023-05-15T23:03:14.056" v="435" actId="478"/>
        <pc:sldMkLst>
          <pc:docMk/>
          <pc:sldMk cId="2574022864" sldId="266"/>
        </pc:sldMkLst>
        <pc:spChg chg="del">
          <ac:chgData name="Torkashvand, Maryam" userId="36a626da-adfb-4b64-8000-55ca637b3348" providerId="ADAL" clId="{64B8A9DF-C550-674B-8CD4-C188201FADD5}" dt="2023-05-15T23:03:14.056" v="435" actId="478"/>
          <ac:spMkLst>
            <pc:docMk/>
            <pc:sldMk cId="2574022864" sldId="266"/>
            <ac:spMk id="27" creationId="{7E295BCF-A0FB-423D-61FA-50B8C3FC67ED}"/>
          </ac:spMkLst>
        </pc:spChg>
        <pc:spChg chg="mod">
          <ac:chgData name="Torkashvand, Maryam" userId="36a626da-adfb-4b64-8000-55ca637b3348" providerId="ADAL" clId="{64B8A9DF-C550-674B-8CD4-C188201FADD5}" dt="2023-05-15T20:29:45.115" v="69" actId="113"/>
          <ac:spMkLst>
            <pc:docMk/>
            <pc:sldMk cId="2574022864" sldId="266"/>
            <ac:spMk id="29" creationId="{D3BCA8D2-5CAA-AF9E-773D-EC541DE745F2}"/>
          </ac:spMkLst>
        </pc:spChg>
      </pc:sldChg>
      <pc:sldChg chg="modSp del mod modShow">
        <pc:chgData name="Torkashvand, Maryam" userId="36a626da-adfb-4b64-8000-55ca637b3348" providerId="ADAL" clId="{64B8A9DF-C550-674B-8CD4-C188201FADD5}" dt="2023-05-15T22:37:19.842" v="428" actId="2696"/>
        <pc:sldMkLst>
          <pc:docMk/>
          <pc:sldMk cId="2534819697" sldId="267"/>
        </pc:sldMkLst>
        <pc:spChg chg="mod">
          <ac:chgData name="Torkashvand, Maryam" userId="36a626da-adfb-4b64-8000-55ca637b3348" providerId="ADAL" clId="{64B8A9DF-C550-674B-8CD4-C188201FADD5}" dt="2023-05-15T20:32:23.196" v="76"/>
          <ac:spMkLst>
            <pc:docMk/>
            <pc:sldMk cId="2534819697" sldId="267"/>
            <ac:spMk id="106" creationId="{01969457-024D-79ED-6089-9521C19221F0}"/>
          </ac:spMkLst>
        </pc:spChg>
      </pc:sldChg>
      <pc:sldChg chg="addSp delSp modSp mod">
        <pc:chgData name="Torkashvand, Maryam" userId="36a626da-adfb-4b64-8000-55ca637b3348" providerId="ADAL" clId="{64B8A9DF-C550-674B-8CD4-C188201FADD5}" dt="2023-05-15T23:04:05.712" v="445"/>
        <pc:sldMkLst>
          <pc:docMk/>
          <pc:sldMk cId="3802585696" sldId="268"/>
        </pc:sldMkLst>
        <pc:spChg chg="add del mod">
          <ac:chgData name="Torkashvand, Maryam" userId="36a626da-adfb-4b64-8000-55ca637b3348" providerId="ADAL" clId="{64B8A9DF-C550-674B-8CD4-C188201FADD5}" dt="2023-05-15T23:04:05.712" v="445"/>
          <ac:spMkLst>
            <pc:docMk/>
            <pc:sldMk cId="3802585696" sldId="268"/>
            <ac:spMk id="2" creationId="{04E7C45A-3703-779A-BCBF-246C98BC51DA}"/>
          </ac:spMkLst>
        </pc:spChg>
        <pc:spChg chg="del">
          <ac:chgData name="Torkashvand, Maryam" userId="36a626da-adfb-4b64-8000-55ca637b3348" providerId="ADAL" clId="{64B8A9DF-C550-674B-8CD4-C188201FADD5}" dt="2023-05-15T23:03:35.869" v="439" actId="478"/>
          <ac:spMkLst>
            <pc:docMk/>
            <pc:sldMk cId="3802585696" sldId="268"/>
            <ac:spMk id="16" creationId="{3C209B47-87A9-3B6D-604C-60F034CE9843}"/>
          </ac:spMkLst>
        </pc:spChg>
        <pc:spChg chg="mod">
          <ac:chgData name="Torkashvand, Maryam" userId="36a626da-adfb-4b64-8000-55ca637b3348" providerId="ADAL" clId="{64B8A9DF-C550-674B-8CD4-C188201FADD5}" dt="2023-05-15T20:32:38.565" v="77"/>
          <ac:spMkLst>
            <pc:docMk/>
            <pc:sldMk cId="3802585696" sldId="268"/>
            <ac:spMk id="18" creationId="{3E879094-9C4F-BF93-4BB4-7ADED6D8CAF5}"/>
          </ac:spMkLst>
        </pc:spChg>
      </pc:sldChg>
      <pc:sldChg chg="addSp delSp modSp mod">
        <pc:chgData name="Torkashvand, Maryam" userId="36a626da-adfb-4b64-8000-55ca637b3348" providerId="ADAL" clId="{64B8A9DF-C550-674B-8CD4-C188201FADD5}" dt="2023-05-15T23:03:19.918" v="436" actId="478"/>
        <pc:sldMkLst>
          <pc:docMk/>
          <pc:sldMk cId="3041388275" sldId="269"/>
        </pc:sldMkLst>
        <pc:spChg chg="add mod">
          <ac:chgData name="Torkashvand, Maryam" userId="36a626da-adfb-4b64-8000-55ca637b3348" providerId="ADAL" clId="{64B8A9DF-C550-674B-8CD4-C188201FADD5}" dt="2023-05-15T20:31:44.199" v="75" actId="164"/>
          <ac:spMkLst>
            <pc:docMk/>
            <pc:sldMk cId="3041388275" sldId="269"/>
            <ac:spMk id="6" creationId="{B08B6F0D-E1A3-8B69-9366-D3A9C88E6D82}"/>
          </ac:spMkLst>
        </pc:spChg>
        <pc:spChg chg="del">
          <ac:chgData name="Torkashvand, Maryam" userId="36a626da-adfb-4b64-8000-55ca637b3348" providerId="ADAL" clId="{64B8A9DF-C550-674B-8CD4-C188201FADD5}" dt="2023-05-15T23:03:19.918" v="436" actId="478"/>
          <ac:spMkLst>
            <pc:docMk/>
            <pc:sldMk cId="3041388275" sldId="269"/>
            <ac:spMk id="17" creationId="{16CFA23C-F3F5-5208-AB30-9273080C6182}"/>
          </ac:spMkLst>
        </pc:spChg>
        <pc:spChg chg="mod">
          <ac:chgData name="Torkashvand, Maryam" userId="36a626da-adfb-4b64-8000-55ca637b3348" providerId="ADAL" clId="{64B8A9DF-C550-674B-8CD4-C188201FADD5}" dt="2023-05-15T20:30:01.078" v="70"/>
          <ac:spMkLst>
            <pc:docMk/>
            <pc:sldMk cId="3041388275" sldId="269"/>
            <ac:spMk id="19" creationId="{24780304-6167-FEA5-709E-892387E4D732}"/>
          </ac:spMkLst>
        </pc:spChg>
        <pc:grpChg chg="add mod">
          <ac:chgData name="Torkashvand, Maryam" userId="36a626da-adfb-4b64-8000-55ca637b3348" providerId="ADAL" clId="{64B8A9DF-C550-674B-8CD4-C188201FADD5}" dt="2023-05-15T20:31:44.199" v="75" actId="164"/>
          <ac:grpSpMkLst>
            <pc:docMk/>
            <pc:sldMk cId="3041388275" sldId="269"/>
            <ac:grpSpMk id="7" creationId="{09B158EA-BFF6-0EDB-7BCC-5655D6D1B735}"/>
          </ac:grpSpMkLst>
        </pc:grpChg>
        <pc:picChg chg="mod">
          <ac:chgData name="Torkashvand, Maryam" userId="36a626da-adfb-4b64-8000-55ca637b3348" providerId="ADAL" clId="{64B8A9DF-C550-674B-8CD4-C188201FADD5}" dt="2023-05-15T20:31:44.199" v="75" actId="164"/>
          <ac:picMkLst>
            <pc:docMk/>
            <pc:sldMk cId="3041388275" sldId="269"/>
            <ac:picMk id="14" creationId="{AB45E966-8503-B2D4-E038-52BF5F1A79C4}"/>
          </ac:picMkLst>
        </pc:picChg>
      </pc:sldChg>
      <pc:sldChg chg="del">
        <pc:chgData name="Torkashvand, Maryam" userId="36a626da-adfb-4b64-8000-55ca637b3348" providerId="ADAL" clId="{64B8A9DF-C550-674B-8CD4-C188201FADD5}" dt="2023-05-15T22:37:27.234" v="429" actId="2696"/>
        <pc:sldMkLst>
          <pc:docMk/>
          <pc:sldMk cId="1343309656" sldId="270"/>
        </pc:sldMkLst>
      </pc:sldChg>
      <pc:sldChg chg="addSp delSp modSp mod">
        <pc:chgData name="Torkashvand, Maryam" userId="36a626da-adfb-4b64-8000-55ca637b3348" providerId="ADAL" clId="{64B8A9DF-C550-674B-8CD4-C188201FADD5}" dt="2023-05-15T23:04:15.698" v="447"/>
        <pc:sldMkLst>
          <pc:docMk/>
          <pc:sldMk cId="1766008275" sldId="271"/>
        </pc:sldMkLst>
        <pc:spChg chg="add del mod">
          <ac:chgData name="Torkashvand, Maryam" userId="36a626da-adfb-4b64-8000-55ca637b3348" providerId="ADAL" clId="{64B8A9DF-C550-674B-8CD4-C188201FADD5}" dt="2023-05-15T23:04:08.693" v="446"/>
          <ac:spMkLst>
            <pc:docMk/>
            <pc:sldMk cId="1766008275" sldId="271"/>
            <ac:spMk id="2" creationId="{FB5A2FD1-B9C4-3479-CC33-1B2DE648B131}"/>
          </ac:spMkLst>
        </pc:spChg>
        <pc:spChg chg="del">
          <ac:chgData name="Torkashvand, Maryam" userId="36a626da-adfb-4b64-8000-55ca637b3348" providerId="ADAL" clId="{64B8A9DF-C550-674B-8CD4-C188201FADD5}" dt="2023-05-15T23:03:45.964" v="441" actId="478"/>
          <ac:spMkLst>
            <pc:docMk/>
            <pc:sldMk cId="1766008275" sldId="271"/>
            <ac:spMk id="27" creationId="{20429AB7-0B8B-963D-F3A1-C0D53B3E3655}"/>
          </ac:spMkLst>
        </pc:spChg>
        <pc:spChg chg="mod">
          <ac:chgData name="Torkashvand, Maryam" userId="36a626da-adfb-4b64-8000-55ca637b3348" providerId="ADAL" clId="{64B8A9DF-C550-674B-8CD4-C188201FADD5}" dt="2023-05-15T23:04:15.698" v="447"/>
          <ac:spMkLst>
            <pc:docMk/>
            <pc:sldMk cId="1766008275" sldId="271"/>
            <ac:spMk id="29" creationId="{02049C6E-2DB6-80EF-15EA-9BD35C68D627}"/>
          </ac:spMkLst>
        </pc:spChg>
      </pc:sldChg>
      <pc:sldChg chg="delSp modSp mod">
        <pc:chgData name="Torkashvand, Maryam" userId="36a626da-adfb-4b64-8000-55ca637b3348" providerId="ADAL" clId="{64B8A9DF-C550-674B-8CD4-C188201FADD5}" dt="2023-05-15T23:03:50.452" v="442" actId="478"/>
        <pc:sldMkLst>
          <pc:docMk/>
          <pc:sldMk cId="3563327844" sldId="272"/>
        </pc:sldMkLst>
        <pc:spChg chg="del">
          <ac:chgData name="Torkashvand, Maryam" userId="36a626da-adfb-4b64-8000-55ca637b3348" providerId="ADAL" clId="{64B8A9DF-C550-674B-8CD4-C188201FADD5}" dt="2023-05-15T23:03:50.452" v="442" actId="478"/>
          <ac:spMkLst>
            <pc:docMk/>
            <pc:sldMk cId="3563327844" sldId="272"/>
            <ac:spMk id="32" creationId="{3AE11CA9-3137-287F-7F3B-59A4DE1D4EE1}"/>
          </ac:spMkLst>
        </pc:spChg>
        <pc:spChg chg="mod">
          <ac:chgData name="Torkashvand, Maryam" userId="36a626da-adfb-4b64-8000-55ca637b3348" providerId="ADAL" clId="{64B8A9DF-C550-674B-8CD4-C188201FADD5}" dt="2023-05-15T20:33:02.216" v="79"/>
          <ac:spMkLst>
            <pc:docMk/>
            <pc:sldMk cId="3563327844" sldId="272"/>
            <ac:spMk id="34" creationId="{AEF5F4EE-51A0-C962-BBD4-9EFB227F8B1F}"/>
          </ac:spMkLst>
        </pc:spChg>
      </pc:sldChg>
      <pc:sldChg chg="del mod modShow">
        <pc:chgData name="Torkashvand, Maryam" userId="36a626da-adfb-4b64-8000-55ca637b3348" providerId="ADAL" clId="{64B8A9DF-C550-674B-8CD4-C188201FADD5}" dt="2023-05-15T22:37:52.252" v="430" actId="2696"/>
        <pc:sldMkLst>
          <pc:docMk/>
          <pc:sldMk cId="3574630172" sldId="273"/>
        </pc:sldMkLst>
      </pc:sldChg>
      <pc:sldChg chg="del mod modShow">
        <pc:chgData name="Torkashvand, Maryam" userId="36a626da-adfb-4b64-8000-55ca637b3348" providerId="ADAL" clId="{64B8A9DF-C550-674B-8CD4-C188201FADD5}" dt="2023-05-15T22:37:06.584" v="427" actId="2696"/>
        <pc:sldMkLst>
          <pc:docMk/>
          <pc:sldMk cId="1582405004" sldId="275"/>
        </pc:sldMkLst>
      </pc:sldChg>
      <pc:sldChg chg="delSp modSp mod">
        <pc:chgData name="Torkashvand, Maryam" userId="36a626da-adfb-4b64-8000-55ca637b3348" providerId="ADAL" clId="{64B8A9DF-C550-674B-8CD4-C188201FADD5}" dt="2023-05-15T23:03:40.652" v="440" actId="478"/>
        <pc:sldMkLst>
          <pc:docMk/>
          <pc:sldMk cId="280058572" sldId="276"/>
        </pc:sldMkLst>
        <pc:spChg chg="del">
          <ac:chgData name="Torkashvand, Maryam" userId="36a626da-adfb-4b64-8000-55ca637b3348" providerId="ADAL" clId="{64B8A9DF-C550-674B-8CD4-C188201FADD5}" dt="2023-05-15T23:03:40.652" v="440" actId="478"/>
          <ac:spMkLst>
            <pc:docMk/>
            <pc:sldMk cId="280058572" sldId="276"/>
            <ac:spMk id="16" creationId="{3C209B47-87A9-3B6D-604C-60F034CE9843}"/>
          </ac:spMkLst>
        </pc:spChg>
        <pc:spChg chg="mod">
          <ac:chgData name="Torkashvand, Maryam" userId="36a626da-adfb-4b64-8000-55ca637b3348" providerId="ADAL" clId="{64B8A9DF-C550-674B-8CD4-C188201FADD5}" dt="2023-05-15T20:32:51.633" v="78"/>
          <ac:spMkLst>
            <pc:docMk/>
            <pc:sldMk cId="280058572" sldId="276"/>
            <ac:spMk id="18" creationId="{3E879094-9C4F-BF93-4BB4-7ADED6D8CAF5}"/>
          </ac:spMkLst>
        </pc:spChg>
      </pc:sldChg>
      <pc:sldChg chg="addSp delSp modSp add mod modAnim">
        <pc:chgData name="Torkashvand, Maryam" userId="36a626da-adfb-4b64-8000-55ca637b3348" providerId="ADAL" clId="{64B8A9DF-C550-674B-8CD4-C188201FADD5}" dt="2023-05-15T23:03:31.033" v="438" actId="478"/>
        <pc:sldMkLst>
          <pc:docMk/>
          <pc:sldMk cId="2748580911" sldId="277"/>
        </pc:sldMkLst>
        <pc:spChg chg="add del mod">
          <ac:chgData name="Torkashvand, Maryam" userId="36a626da-adfb-4b64-8000-55ca637b3348" providerId="ADAL" clId="{64B8A9DF-C550-674B-8CD4-C188201FADD5}" dt="2023-05-15T22:12:17.639" v="126" actId="478"/>
          <ac:spMkLst>
            <pc:docMk/>
            <pc:sldMk cId="2748580911" sldId="277"/>
            <ac:spMk id="2" creationId="{0BA1D54F-1674-B325-3C42-5ED49EE0A068}"/>
          </ac:spMkLst>
        </pc:spChg>
        <pc:spChg chg="add del mod">
          <ac:chgData name="Torkashvand, Maryam" userId="36a626da-adfb-4b64-8000-55ca637b3348" providerId="ADAL" clId="{64B8A9DF-C550-674B-8CD4-C188201FADD5}" dt="2023-05-15T22:31:05.904" v="346" actId="478"/>
          <ac:spMkLst>
            <pc:docMk/>
            <pc:sldMk cId="2748580911" sldId="277"/>
            <ac:spMk id="7" creationId="{25E19409-4445-B710-D7A2-07334B27F47F}"/>
          </ac:spMkLst>
        </pc:spChg>
        <pc:spChg chg="add del mod">
          <ac:chgData name="Torkashvand, Maryam" userId="36a626da-adfb-4b64-8000-55ca637b3348" providerId="ADAL" clId="{64B8A9DF-C550-674B-8CD4-C188201FADD5}" dt="2023-05-15T22:31:07.519" v="347" actId="478"/>
          <ac:spMkLst>
            <pc:docMk/>
            <pc:sldMk cId="2748580911" sldId="277"/>
            <ac:spMk id="9" creationId="{7DD4A733-2643-409A-1FA2-8CE2F87C9076}"/>
          </ac:spMkLst>
        </pc:spChg>
        <pc:spChg chg="add del">
          <ac:chgData name="Torkashvand, Maryam" userId="36a626da-adfb-4b64-8000-55ca637b3348" providerId="ADAL" clId="{64B8A9DF-C550-674B-8CD4-C188201FADD5}" dt="2023-05-15T22:15:16.087" v="292" actId="478"/>
          <ac:spMkLst>
            <pc:docMk/>
            <pc:sldMk cId="2748580911" sldId="277"/>
            <ac:spMk id="10" creationId="{21668037-6DE6-6054-50CD-D27746DC5D17}"/>
          </ac:spMkLst>
        </pc:spChg>
        <pc:spChg chg="add del">
          <ac:chgData name="Torkashvand, Maryam" userId="36a626da-adfb-4b64-8000-55ca637b3348" providerId="ADAL" clId="{64B8A9DF-C550-674B-8CD4-C188201FADD5}" dt="2023-05-15T22:15:28.645" v="294" actId="478"/>
          <ac:spMkLst>
            <pc:docMk/>
            <pc:sldMk cId="2748580911" sldId="277"/>
            <ac:spMk id="11" creationId="{96758AEC-1A4B-758B-4228-E55A046CF9F5}"/>
          </ac:spMkLst>
        </pc:spChg>
        <pc:spChg chg="add mod">
          <ac:chgData name="Torkashvand, Maryam" userId="36a626da-adfb-4b64-8000-55ca637b3348" providerId="ADAL" clId="{64B8A9DF-C550-674B-8CD4-C188201FADD5}" dt="2023-05-15T22:31:48.369" v="375" actId="1038"/>
          <ac:spMkLst>
            <pc:docMk/>
            <pc:sldMk cId="2748580911" sldId="277"/>
            <ac:spMk id="12" creationId="{EA5FD698-8C2E-7F3A-4701-CA5CD8F884CB}"/>
          </ac:spMkLst>
        </pc:spChg>
        <pc:spChg chg="add mod">
          <ac:chgData name="Torkashvand, Maryam" userId="36a626da-adfb-4b64-8000-55ca637b3348" providerId="ADAL" clId="{64B8A9DF-C550-674B-8CD4-C188201FADD5}" dt="2023-05-15T22:32:08.721" v="390" actId="1076"/>
          <ac:spMkLst>
            <pc:docMk/>
            <pc:sldMk cId="2748580911" sldId="277"/>
            <ac:spMk id="13" creationId="{314E1598-9FE9-6AA1-C64C-35BFBAC04FF2}"/>
          </ac:spMkLst>
        </pc:spChg>
        <pc:spChg chg="mod">
          <ac:chgData name="Torkashvand, Maryam" userId="36a626da-adfb-4b64-8000-55ca637b3348" providerId="ADAL" clId="{64B8A9DF-C550-674B-8CD4-C188201FADD5}" dt="2023-05-15T22:11:32.454" v="117" actId="20577"/>
          <ac:spMkLst>
            <pc:docMk/>
            <pc:sldMk cId="2748580911" sldId="277"/>
            <ac:spMk id="14" creationId="{D19D7F15-30BE-4D24-8DE3-CF1A9C707FA1}"/>
          </ac:spMkLst>
        </pc:spChg>
        <pc:spChg chg="mod">
          <ac:chgData name="Torkashvand, Maryam" userId="36a626da-adfb-4b64-8000-55ca637b3348" providerId="ADAL" clId="{64B8A9DF-C550-674B-8CD4-C188201FADD5}" dt="2023-05-15T22:32:14.234" v="401" actId="20577"/>
          <ac:spMkLst>
            <pc:docMk/>
            <pc:sldMk cId="2748580911" sldId="277"/>
            <ac:spMk id="100" creationId="{D55BD690-B30C-3758-BFB1-06DF651602D7}"/>
          </ac:spMkLst>
        </pc:spChg>
        <pc:spChg chg="mod">
          <ac:chgData name="Torkashvand, Maryam" userId="36a626da-adfb-4b64-8000-55ca637b3348" providerId="ADAL" clId="{64B8A9DF-C550-674B-8CD4-C188201FADD5}" dt="2023-05-15T22:34:19.085" v="418" actId="1076"/>
          <ac:spMkLst>
            <pc:docMk/>
            <pc:sldMk cId="2748580911" sldId="277"/>
            <ac:spMk id="101" creationId="{3096D3A2-BA2F-33E5-2755-FC9C33FE6861}"/>
          </ac:spMkLst>
        </pc:spChg>
        <pc:spChg chg="del">
          <ac:chgData name="Torkashvand, Maryam" userId="36a626da-adfb-4b64-8000-55ca637b3348" providerId="ADAL" clId="{64B8A9DF-C550-674B-8CD4-C188201FADD5}" dt="2023-05-15T23:03:31.033" v="438" actId="478"/>
          <ac:spMkLst>
            <pc:docMk/>
            <pc:sldMk cId="2748580911" sldId="277"/>
            <ac:spMk id="104" creationId="{A77C300B-AEE8-1068-9A9F-80F576A9E484}"/>
          </ac:spMkLst>
        </pc:spChg>
        <pc:grpChg chg="mod">
          <ac:chgData name="Torkashvand, Maryam" userId="36a626da-adfb-4b64-8000-55ca637b3348" providerId="ADAL" clId="{64B8A9DF-C550-674B-8CD4-C188201FADD5}" dt="2023-05-15T22:33:00.039" v="408" actId="1076"/>
          <ac:grpSpMkLst>
            <pc:docMk/>
            <pc:sldMk cId="2748580911" sldId="277"/>
            <ac:grpSpMk id="15" creationId="{0079FAFE-F3B2-E309-62D7-D4CE2B9A7F43}"/>
          </ac:grpSpMkLst>
        </pc:grpChg>
        <pc:grpChg chg="mod">
          <ac:chgData name="Torkashvand, Maryam" userId="36a626da-adfb-4b64-8000-55ca637b3348" providerId="ADAL" clId="{64B8A9DF-C550-674B-8CD4-C188201FADD5}" dt="2023-05-15T22:33:18.983" v="411" actId="1076"/>
          <ac:grpSpMkLst>
            <pc:docMk/>
            <pc:sldMk cId="2748580911" sldId="277"/>
            <ac:grpSpMk id="49" creationId="{FBB7C86A-6AC3-6A0F-4F89-A31584BF932B}"/>
          </ac:grpSpMkLst>
        </pc:grpChg>
        <pc:grpChg chg="mod">
          <ac:chgData name="Torkashvand, Maryam" userId="36a626da-adfb-4b64-8000-55ca637b3348" providerId="ADAL" clId="{64B8A9DF-C550-674B-8CD4-C188201FADD5}" dt="2023-05-15T22:33:38.086" v="415" actId="1076"/>
          <ac:grpSpMkLst>
            <pc:docMk/>
            <pc:sldMk cId="2748580911" sldId="277"/>
            <ac:grpSpMk id="82" creationId="{72E9B8B1-03AF-23C1-4F3D-3A462CF00E9A}"/>
          </ac:grpSpMkLst>
        </pc:grpChg>
        <pc:cxnChg chg="add del">
          <ac:chgData name="Torkashvand, Maryam" userId="36a626da-adfb-4b64-8000-55ca637b3348" providerId="ADAL" clId="{64B8A9DF-C550-674B-8CD4-C188201FADD5}" dt="2023-05-15T22:12:28.973" v="128" actId="478"/>
          <ac:cxnSpMkLst>
            <pc:docMk/>
            <pc:sldMk cId="2748580911" sldId="277"/>
            <ac:cxnSpMk id="6" creationId="{DAAE05B6-1EF2-B65F-0DDE-3C76655A80E9}"/>
          </ac:cxnSpMkLst>
        </pc:cxnChg>
        <pc:cxnChg chg="mod">
          <ac:chgData name="Torkashvand, Maryam" userId="36a626da-adfb-4b64-8000-55ca637b3348" providerId="ADAL" clId="{64B8A9DF-C550-674B-8CD4-C188201FADD5}" dt="2023-05-15T22:33:12.024" v="410" actId="14100"/>
          <ac:cxnSpMkLst>
            <pc:docMk/>
            <pc:sldMk cId="2748580911" sldId="277"/>
            <ac:cxnSpMk id="98" creationId="{C69D69E8-73F1-57D4-E349-1F0D37966153}"/>
          </ac:cxnSpMkLst>
        </pc:cxnChg>
        <pc:cxnChg chg="mod">
          <ac:chgData name="Torkashvand, Maryam" userId="36a626da-adfb-4b64-8000-55ca637b3348" providerId="ADAL" clId="{64B8A9DF-C550-674B-8CD4-C188201FADD5}" dt="2023-05-15T22:33:29.401" v="414" actId="1076"/>
          <ac:cxnSpMkLst>
            <pc:docMk/>
            <pc:sldMk cId="2748580911" sldId="277"/>
            <ac:cxnSpMk id="99" creationId="{7D538F4E-C5C3-784D-AD10-848BA801583E}"/>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19FE9-0C8D-4AA2-98B2-2C3F360524C5}"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C9C369C-B010-4D7A-BE1A-19EF13ED0CCE}">
      <dgm:prSet/>
      <dgm:spPr/>
      <dgm:t>
        <a:bodyPr/>
        <a:lstStyle/>
        <a:p>
          <a:pPr>
            <a:lnSpc>
              <a:spcPct val="100000"/>
            </a:lnSpc>
          </a:pPr>
          <a:r>
            <a:rPr lang="en-US" dirty="0"/>
            <a:t>Structure of the migration network?</a:t>
          </a:r>
        </a:p>
      </dgm:t>
    </dgm:pt>
    <dgm:pt modelId="{20928426-A0B3-41ED-9A42-A9008301FB8B}" type="parTrans" cxnId="{F15E7791-E1E4-4CD7-9116-91AFADAF8D77}">
      <dgm:prSet/>
      <dgm:spPr/>
      <dgm:t>
        <a:bodyPr/>
        <a:lstStyle/>
        <a:p>
          <a:endParaRPr lang="en-US"/>
        </a:p>
      </dgm:t>
    </dgm:pt>
    <dgm:pt modelId="{BC48CE5B-D8A9-4353-A1E1-8808787BE9BF}" type="sibTrans" cxnId="{F15E7791-E1E4-4CD7-9116-91AFADAF8D77}">
      <dgm:prSet/>
      <dgm:spPr/>
      <dgm:t>
        <a:bodyPr/>
        <a:lstStyle/>
        <a:p>
          <a:pPr>
            <a:lnSpc>
              <a:spcPct val="100000"/>
            </a:lnSpc>
          </a:pPr>
          <a:endParaRPr lang="en-US"/>
        </a:p>
      </dgm:t>
    </dgm:pt>
    <dgm:pt modelId="{CAC04438-9110-4288-8193-33D6B19B7B83}">
      <dgm:prSet/>
      <dgm:spPr/>
      <dgm:t>
        <a:bodyPr/>
        <a:lstStyle/>
        <a:p>
          <a:pPr>
            <a:lnSpc>
              <a:spcPct val="100000"/>
            </a:lnSpc>
          </a:pPr>
          <a:r>
            <a:rPr lang="en-US" dirty="0"/>
            <a:t>How it changed over time?</a:t>
          </a:r>
        </a:p>
      </dgm:t>
    </dgm:pt>
    <dgm:pt modelId="{BEC04902-0490-4219-BF82-9FF54CBAB44A}" type="parTrans" cxnId="{33B5A4FC-BDDF-47D2-812F-6F68265D2AB6}">
      <dgm:prSet/>
      <dgm:spPr/>
      <dgm:t>
        <a:bodyPr/>
        <a:lstStyle/>
        <a:p>
          <a:endParaRPr lang="en-US"/>
        </a:p>
      </dgm:t>
    </dgm:pt>
    <dgm:pt modelId="{0C94CE7E-97B2-47B2-9C1C-F2CEE6898695}" type="sibTrans" cxnId="{33B5A4FC-BDDF-47D2-812F-6F68265D2AB6}">
      <dgm:prSet/>
      <dgm:spPr/>
      <dgm:t>
        <a:bodyPr/>
        <a:lstStyle/>
        <a:p>
          <a:pPr>
            <a:lnSpc>
              <a:spcPct val="100000"/>
            </a:lnSpc>
          </a:pPr>
          <a:endParaRPr lang="en-US"/>
        </a:p>
      </dgm:t>
    </dgm:pt>
    <dgm:pt modelId="{5C84C518-320C-47D2-AA93-77B5E3D19AF9}">
      <dgm:prSet custT="1"/>
      <dgm:spPr/>
      <dgm:t>
        <a:bodyPr/>
        <a:lstStyle/>
        <a:p>
          <a:pPr>
            <a:lnSpc>
              <a:spcPct val="100000"/>
            </a:lnSpc>
          </a:pPr>
          <a:r>
            <a:rPr lang="en-US" sz="2000" dirty="0"/>
            <a:t>What can it tell us about the present? </a:t>
          </a:r>
        </a:p>
      </dgm:t>
    </dgm:pt>
    <dgm:pt modelId="{92EA029A-9CDF-4DEB-8920-03E109D07886}" type="parTrans" cxnId="{5A5961C2-97AA-42DA-B223-BEA6F215DFAB}">
      <dgm:prSet/>
      <dgm:spPr/>
      <dgm:t>
        <a:bodyPr/>
        <a:lstStyle/>
        <a:p>
          <a:endParaRPr lang="en-US"/>
        </a:p>
      </dgm:t>
    </dgm:pt>
    <dgm:pt modelId="{3726146E-16FC-4AFC-AE23-E83D3F50DE95}" type="sibTrans" cxnId="{5A5961C2-97AA-42DA-B223-BEA6F215DFAB}">
      <dgm:prSet/>
      <dgm:spPr/>
      <dgm:t>
        <a:bodyPr/>
        <a:lstStyle/>
        <a:p>
          <a:endParaRPr lang="en-US"/>
        </a:p>
      </dgm:t>
    </dgm:pt>
    <dgm:pt modelId="{199D8D48-DD61-4A3B-AEBA-ED23026EA53A}" type="pres">
      <dgm:prSet presAssocID="{33519FE9-0C8D-4AA2-98B2-2C3F360524C5}" presName="root" presStyleCnt="0">
        <dgm:presLayoutVars>
          <dgm:dir/>
          <dgm:resizeHandles val="exact"/>
        </dgm:presLayoutVars>
      </dgm:prSet>
      <dgm:spPr/>
    </dgm:pt>
    <dgm:pt modelId="{4D116493-E418-4C12-88FC-312316CDCAA2}" type="pres">
      <dgm:prSet presAssocID="{33519FE9-0C8D-4AA2-98B2-2C3F360524C5}" presName="container" presStyleCnt="0">
        <dgm:presLayoutVars>
          <dgm:dir/>
          <dgm:resizeHandles val="exact"/>
        </dgm:presLayoutVars>
      </dgm:prSet>
      <dgm:spPr/>
    </dgm:pt>
    <dgm:pt modelId="{918C26B6-E99C-473A-BC05-04FD997613FC}" type="pres">
      <dgm:prSet presAssocID="{EC9C369C-B010-4D7A-BE1A-19EF13ED0CCE}" presName="compNode" presStyleCnt="0"/>
      <dgm:spPr/>
    </dgm:pt>
    <dgm:pt modelId="{F66BD150-3D7A-4FF5-94EA-0128B1C0909D}" type="pres">
      <dgm:prSet presAssocID="{EC9C369C-B010-4D7A-BE1A-19EF13ED0CCE}" presName="iconBgRect" presStyleLbl="bgShp" presStyleIdx="0" presStyleCnt="3" custLinFactX="-100000" custLinFactY="-20320" custLinFactNeighborX="-140854" custLinFactNeighborY="-100000"/>
      <dgm:spPr/>
    </dgm:pt>
    <dgm:pt modelId="{7C96A74A-3CBE-452F-933D-FA7F9F96077C}" type="pres">
      <dgm:prSet presAssocID="{EC9C369C-B010-4D7A-BE1A-19EF13ED0CCE}" presName="iconRect" presStyleLbl="node1" presStyleIdx="0" presStyleCnt="3" custLinFactX="-200000" custLinFactY="-100000" custLinFactNeighborX="-214993" custLinFactNeighborY="-11452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8EADFFF9-1B6B-42E4-A092-93C0F152C845}" type="pres">
      <dgm:prSet presAssocID="{EC9C369C-B010-4D7A-BE1A-19EF13ED0CCE}" presName="spaceRect" presStyleCnt="0"/>
      <dgm:spPr/>
    </dgm:pt>
    <dgm:pt modelId="{DF15C8FF-3F63-4F5D-9B39-50329ABDB1C7}" type="pres">
      <dgm:prSet presAssocID="{EC9C369C-B010-4D7A-BE1A-19EF13ED0CCE}" presName="textRect" presStyleLbl="revTx" presStyleIdx="0" presStyleCnt="3" custScaleX="227713" custLinFactY="-21868" custLinFactNeighborX="-18718" custLinFactNeighborY="-100000">
        <dgm:presLayoutVars>
          <dgm:chMax val="1"/>
          <dgm:chPref val="1"/>
        </dgm:presLayoutVars>
      </dgm:prSet>
      <dgm:spPr/>
    </dgm:pt>
    <dgm:pt modelId="{6075923A-0737-461E-A857-043FA74C1F7F}" type="pres">
      <dgm:prSet presAssocID="{BC48CE5B-D8A9-4353-A1E1-8808787BE9BF}" presName="sibTrans" presStyleLbl="sibTrans2D1" presStyleIdx="0" presStyleCnt="0"/>
      <dgm:spPr/>
    </dgm:pt>
    <dgm:pt modelId="{FB3A3BA2-920E-46F7-9FC1-E5A056C185F4}" type="pres">
      <dgm:prSet presAssocID="{CAC04438-9110-4288-8193-33D6B19B7B83}" presName="compNode" presStyleCnt="0"/>
      <dgm:spPr/>
    </dgm:pt>
    <dgm:pt modelId="{F90B6E71-3783-42B5-8F13-CC0B9E04C306}" type="pres">
      <dgm:prSet presAssocID="{CAC04438-9110-4288-8193-33D6B19B7B83}" presName="iconBgRect" presStyleLbl="bgShp" presStyleIdx="1" presStyleCnt="3" custLinFactX="-391038" custLinFactNeighborX="-400000" custLinFactNeighborY="15886"/>
      <dgm:spPr/>
    </dgm:pt>
    <dgm:pt modelId="{55051255-1275-438C-BB2D-F7D37BA17170}" type="pres">
      <dgm:prSet presAssocID="{CAC04438-9110-4288-8193-33D6B19B7B83}" presName="iconRect" presStyleLbl="node1" presStyleIdx="1" presStyleCnt="3" custLinFactX="-663855" custLinFactNeighborX="-700000" custLinFactNeighborY="273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83677CC2-690A-4210-B736-FCD352785A99}" type="pres">
      <dgm:prSet presAssocID="{CAC04438-9110-4288-8193-33D6B19B7B83}" presName="spaceRect" presStyleCnt="0"/>
      <dgm:spPr/>
    </dgm:pt>
    <dgm:pt modelId="{FFBDA158-345C-4088-BD6D-0429E62D20EC}" type="pres">
      <dgm:prSet presAssocID="{CAC04438-9110-4288-8193-33D6B19B7B83}" presName="textRect" presStyleLbl="revTx" presStyleIdx="1" presStyleCnt="3" custScaleX="172050" custLinFactX="-100000" custLinFactNeighborX="-177183" custLinFactNeighborY="20181">
        <dgm:presLayoutVars>
          <dgm:chMax val="1"/>
          <dgm:chPref val="1"/>
        </dgm:presLayoutVars>
      </dgm:prSet>
      <dgm:spPr/>
    </dgm:pt>
    <dgm:pt modelId="{5DDD618D-543E-42B1-8045-6570D0EC3F1B}" type="pres">
      <dgm:prSet presAssocID="{0C94CE7E-97B2-47B2-9C1C-F2CEE6898695}" presName="sibTrans" presStyleLbl="sibTrans2D1" presStyleIdx="0" presStyleCnt="0"/>
      <dgm:spPr/>
    </dgm:pt>
    <dgm:pt modelId="{73AA9878-C579-4692-B012-053F77EEC86B}" type="pres">
      <dgm:prSet presAssocID="{5C84C518-320C-47D2-AA93-77B5E3D19AF9}" presName="compNode" presStyleCnt="0"/>
      <dgm:spPr/>
    </dgm:pt>
    <dgm:pt modelId="{8AEFF409-09DA-4E0E-9A86-2EB4AB27F1F1}" type="pres">
      <dgm:prSet presAssocID="{5C84C518-320C-47D2-AA93-77B5E3D19AF9}" presName="iconBgRect" presStyleLbl="bgShp" presStyleIdx="2" presStyleCnt="3" custLinFactX="-100000" custLinFactNeighborX="-140853" custLinFactNeighborY="29079"/>
      <dgm:spPr/>
    </dgm:pt>
    <dgm:pt modelId="{EAB52792-804D-4C03-8473-7047721D54EB}" type="pres">
      <dgm:prSet presAssocID="{5C84C518-320C-47D2-AA93-77B5E3D19AF9}" presName="iconRect" presStyleLbl="node1" presStyleIdx="2" presStyleCnt="3" custLinFactX="-200000" custLinFactNeighborX="-216615" custLinFactNeighborY="4927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BD4B6491-FC9A-4853-A011-E1D24ED47468}" type="pres">
      <dgm:prSet presAssocID="{5C84C518-320C-47D2-AA93-77B5E3D19AF9}" presName="spaceRect" presStyleCnt="0"/>
      <dgm:spPr/>
    </dgm:pt>
    <dgm:pt modelId="{2430742B-2C1B-432A-8C49-0A660927F007}" type="pres">
      <dgm:prSet presAssocID="{5C84C518-320C-47D2-AA93-77B5E3D19AF9}" presName="textRect" presStyleLbl="revTx" presStyleIdx="2" presStyleCnt="3" custScaleX="227713" custLinFactNeighborX="-18718" custLinFactNeighborY="28571">
        <dgm:presLayoutVars>
          <dgm:chMax val="1"/>
          <dgm:chPref val="1"/>
        </dgm:presLayoutVars>
      </dgm:prSet>
      <dgm:spPr/>
    </dgm:pt>
  </dgm:ptLst>
  <dgm:cxnLst>
    <dgm:cxn modelId="{8B067239-E415-43DA-890C-6006974D66E1}" type="presOf" srcId="{5C84C518-320C-47D2-AA93-77B5E3D19AF9}" destId="{2430742B-2C1B-432A-8C49-0A660927F007}" srcOrd="0" destOrd="0" presId="urn:microsoft.com/office/officeart/2018/2/layout/IconCircleList"/>
    <dgm:cxn modelId="{A1EB194E-2986-468F-8D79-690464024F47}" type="presOf" srcId="{33519FE9-0C8D-4AA2-98B2-2C3F360524C5}" destId="{199D8D48-DD61-4A3B-AEBA-ED23026EA53A}" srcOrd="0" destOrd="0" presId="urn:microsoft.com/office/officeart/2018/2/layout/IconCircleList"/>
    <dgm:cxn modelId="{85FF058D-DBC5-4420-ACAA-A54EDF993EDA}" type="presOf" srcId="{BC48CE5B-D8A9-4353-A1E1-8808787BE9BF}" destId="{6075923A-0737-461E-A857-043FA74C1F7F}" srcOrd="0" destOrd="0" presId="urn:microsoft.com/office/officeart/2018/2/layout/IconCircleList"/>
    <dgm:cxn modelId="{F15E7791-E1E4-4CD7-9116-91AFADAF8D77}" srcId="{33519FE9-0C8D-4AA2-98B2-2C3F360524C5}" destId="{EC9C369C-B010-4D7A-BE1A-19EF13ED0CCE}" srcOrd="0" destOrd="0" parTransId="{20928426-A0B3-41ED-9A42-A9008301FB8B}" sibTransId="{BC48CE5B-D8A9-4353-A1E1-8808787BE9BF}"/>
    <dgm:cxn modelId="{6DF1BBA5-FC05-453A-BC41-075A6EFA63A8}" type="presOf" srcId="{EC9C369C-B010-4D7A-BE1A-19EF13ED0CCE}" destId="{DF15C8FF-3F63-4F5D-9B39-50329ABDB1C7}" srcOrd="0" destOrd="0" presId="urn:microsoft.com/office/officeart/2018/2/layout/IconCircleList"/>
    <dgm:cxn modelId="{5A5961C2-97AA-42DA-B223-BEA6F215DFAB}" srcId="{33519FE9-0C8D-4AA2-98B2-2C3F360524C5}" destId="{5C84C518-320C-47D2-AA93-77B5E3D19AF9}" srcOrd="2" destOrd="0" parTransId="{92EA029A-9CDF-4DEB-8920-03E109D07886}" sibTransId="{3726146E-16FC-4AFC-AE23-E83D3F50DE95}"/>
    <dgm:cxn modelId="{038480E4-2EA2-4ECD-84CC-19281BFC8CB4}" type="presOf" srcId="{CAC04438-9110-4288-8193-33D6B19B7B83}" destId="{FFBDA158-345C-4088-BD6D-0429E62D20EC}" srcOrd="0" destOrd="0" presId="urn:microsoft.com/office/officeart/2018/2/layout/IconCircleList"/>
    <dgm:cxn modelId="{E48A5EF4-8616-48E7-B76E-42D028397F81}" type="presOf" srcId="{0C94CE7E-97B2-47B2-9C1C-F2CEE6898695}" destId="{5DDD618D-543E-42B1-8045-6570D0EC3F1B}" srcOrd="0" destOrd="0" presId="urn:microsoft.com/office/officeart/2018/2/layout/IconCircleList"/>
    <dgm:cxn modelId="{33B5A4FC-BDDF-47D2-812F-6F68265D2AB6}" srcId="{33519FE9-0C8D-4AA2-98B2-2C3F360524C5}" destId="{CAC04438-9110-4288-8193-33D6B19B7B83}" srcOrd="1" destOrd="0" parTransId="{BEC04902-0490-4219-BF82-9FF54CBAB44A}" sibTransId="{0C94CE7E-97B2-47B2-9C1C-F2CEE6898695}"/>
    <dgm:cxn modelId="{2FE1030F-5628-496A-8067-35F83B84746B}" type="presParOf" srcId="{199D8D48-DD61-4A3B-AEBA-ED23026EA53A}" destId="{4D116493-E418-4C12-88FC-312316CDCAA2}" srcOrd="0" destOrd="0" presId="urn:microsoft.com/office/officeart/2018/2/layout/IconCircleList"/>
    <dgm:cxn modelId="{E8E5AC76-18E0-4C98-B0FF-3C721257445D}" type="presParOf" srcId="{4D116493-E418-4C12-88FC-312316CDCAA2}" destId="{918C26B6-E99C-473A-BC05-04FD997613FC}" srcOrd="0" destOrd="0" presId="urn:microsoft.com/office/officeart/2018/2/layout/IconCircleList"/>
    <dgm:cxn modelId="{91E8C23A-ABCC-4B07-8D8F-D9F3B5F2CA93}" type="presParOf" srcId="{918C26B6-E99C-473A-BC05-04FD997613FC}" destId="{F66BD150-3D7A-4FF5-94EA-0128B1C0909D}" srcOrd="0" destOrd="0" presId="urn:microsoft.com/office/officeart/2018/2/layout/IconCircleList"/>
    <dgm:cxn modelId="{623A65C2-C864-47B1-80C8-24CF62B63D5C}" type="presParOf" srcId="{918C26B6-E99C-473A-BC05-04FD997613FC}" destId="{7C96A74A-3CBE-452F-933D-FA7F9F96077C}" srcOrd="1" destOrd="0" presId="urn:microsoft.com/office/officeart/2018/2/layout/IconCircleList"/>
    <dgm:cxn modelId="{6D8F0817-2B8A-4288-A1DF-12E8FC49C083}" type="presParOf" srcId="{918C26B6-E99C-473A-BC05-04FD997613FC}" destId="{8EADFFF9-1B6B-42E4-A092-93C0F152C845}" srcOrd="2" destOrd="0" presId="urn:microsoft.com/office/officeart/2018/2/layout/IconCircleList"/>
    <dgm:cxn modelId="{57D8801B-486D-451E-9D12-D063DD1D7C3C}" type="presParOf" srcId="{918C26B6-E99C-473A-BC05-04FD997613FC}" destId="{DF15C8FF-3F63-4F5D-9B39-50329ABDB1C7}" srcOrd="3" destOrd="0" presId="urn:microsoft.com/office/officeart/2018/2/layout/IconCircleList"/>
    <dgm:cxn modelId="{7CC8AB66-B9F1-4402-91DC-0D929A90CFA0}" type="presParOf" srcId="{4D116493-E418-4C12-88FC-312316CDCAA2}" destId="{6075923A-0737-461E-A857-043FA74C1F7F}" srcOrd="1" destOrd="0" presId="urn:microsoft.com/office/officeart/2018/2/layout/IconCircleList"/>
    <dgm:cxn modelId="{5858BC86-4424-4374-9E26-563561B2C3F1}" type="presParOf" srcId="{4D116493-E418-4C12-88FC-312316CDCAA2}" destId="{FB3A3BA2-920E-46F7-9FC1-E5A056C185F4}" srcOrd="2" destOrd="0" presId="urn:microsoft.com/office/officeart/2018/2/layout/IconCircleList"/>
    <dgm:cxn modelId="{82FD7932-0FDB-44AB-9B24-885B0FCC12F6}" type="presParOf" srcId="{FB3A3BA2-920E-46F7-9FC1-E5A056C185F4}" destId="{F90B6E71-3783-42B5-8F13-CC0B9E04C306}" srcOrd="0" destOrd="0" presId="urn:microsoft.com/office/officeart/2018/2/layout/IconCircleList"/>
    <dgm:cxn modelId="{8D19EF94-5C9E-443B-8E98-E4425A5E858C}" type="presParOf" srcId="{FB3A3BA2-920E-46F7-9FC1-E5A056C185F4}" destId="{55051255-1275-438C-BB2D-F7D37BA17170}" srcOrd="1" destOrd="0" presId="urn:microsoft.com/office/officeart/2018/2/layout/IconCircleList"/>
    <dgm:cxn modelId="{51B3DA92-9CCB-462C-8870-95AF4DEEBAA3}" type="presParOf" srcId="{FB3A3BA2-920E-46F7-9FC1-E5A056C185F4}" destId="{83677CC2-690A-4210-B736-FCD352785A99}" srcOrd="2" destOrd="0" presId="urn:microsoft.com/office/officeart/2018/2/layout/IconCircleList"/>
    <dgm:cxn modelId="{0629EBB7-6BC4-4659-B79F-955F416BB912}" type="presParOf" srcId="{FB3A3BA2-920E-46F7-9FC1-E5A056C185F4}" destId="{FFBDA158-345C-4088-BD6D-0429E62D20EC}" srcOrd="3" destOrd="0" presId="urn:microsoft.com/office/officeart/2018/2/layout/IconCircleList"/>
    <dgm:cxn modelId="{87970D23-9905-4007-A616-ADC79ED7330C}" type="presParOf" srcId="{4D116493-E418-4C12-88FC-312316CDCAA2}" destId="{5DDD618D-543E-42B1-8045-6570D0EC3F1B}" srcOrd="3" destOrd="0" presId="urn:microsoft.com/office/officeart/2018/2/layout/IconCircleList"/>
    <dgm:cxn modelId="{7682718B-82FF-4261-B1DA-AD70E42CE512}" type="presParOf" srcId="{4D116493-E418-4C12-88FC-312316CDCAA2}" destId="{73AA9878-C579-4692-B012-053F77EEC86B}" srcOrd="4" destOrd="0" presId="urn:microsoft.com/office/officeart/2018/2/layout/IconCircleList"/>
    <dgm:cxn modelId="{BA3C9526-2E5B-4034-81B2-AAD926C6EB41}" type="presParOf" srcId="{73AA9878-C579-4692-B012-053F77EEC86B}" destId="{8AEFF409-09DA-4E0E-9A86-2EB4AB27F1F1}" srcOrd="0" destOrd="0" presId="urn:microsoft.com/office/officeart/2018/2/layout/IconCircleList"/>
    <dgm:cxn modelId="{357E1796-612A-433C-89C8-D56E3BE037E0}" type="presParOf" srcId="{73AA9878-C579-4692-B012-053F77EEC86B}" destId="{EAB52792-804D-4C03-8473-7047721D54EB}" srcOrd="1" destOrd="0" presId="urn:microsoft.com/office/officeart/2018/2/layout/IconCircleList"/>
    <dgm:cxn modelId="{2E84105E-BB92-4AEA-8DDA-699C46F6EF26}" type="presParOf" srcId="{73AA9878-C579-4692-B012-053F77EEC86B}" destId="{BD4B6491-FC9A-4853-A011-E1D24ED47468}" srcOrd="2" destOrd="0" presId="urn:microsoft.com/office/officeart/2018/2/layout/IconCircleList"/>
    <dgm:cxn modelId="{BA482EA6-685D-4E45-9FEA-C314E6236E9D}" type="presParOf" srcId="{73AA9878-C579-4692-B012-053F77EEC86B}" destId="{2430742B-2C1B-432A-8C49-0A660927F00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BD150-3D7A-4FF5-94EA-0128B1C0909D}">
      <dsp:nvSpPr>
        <dsp:cNvPr id="0" name=""/>
        <dsp:cNvSpPr/>
      </dsp:nvSpPr>
      <dsp:spPr>
        <a:xfrm>
          <a:off x="170505" y="518490"/>
          <a:ext cx="766611" cy="7666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6A74A-3CBE-452F-933D-FA7F9F96077C}">
      <dsp:nvSpPr>
        <dsp:cNvPr id="0" name=""/>
        <dsp:cNvSpPr/>
      </dsp:nvSpPr>
      <dsp:spPr>
        <a:xfrm>
          <a:off x="332705" y="648004"/>
          <a:ext cx="444634" cy="4446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15C8FF-3F63-4F5D-9B39-50329ABDB1C7}">
      <dsp:nvSpPr>
        <dsp:cNvPr id="0" name=""/>
        <dsp:cNvSpPr/>
      </dsp:nvSpPr>
      <dsp:spPr>
        <a:xfrm>
          <a:off x="1455673" y="506623"/>
          <a:ext cx="4114801" cy="76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Structure of the migration network?</a:t>
          </a:r>
        </a:p>
      </dsp:txBody>
      <dsp:txXfrm>
        <a:off x="1455673" y="506623"/>
        <a:ext cx="4114801" cy="766611"/>
      </dsp:txXfrm>
    </dsp:sp>
    <dsp:sp modelId="{F90B6E71-3783-42B5-8F13-CC0B9E04C306}">
      <dsp:nvSpPr>
        <dsp:cNvPr id="0" name=""/>
        <dsp:cNvSpPr/>
      </dsp:nvSpPr>
      <dsp:spPr>
        <a:xfrm>
          <a:off x="159383" y="1562661"/>
          <a:ext cx="766611" cy="7666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51255-1275-438C-BB2D-F7D37BA17170}">
      <dsp:nvSpPr>
        <dsp:cNvPr id="0" name=""/>
        <dsp:cNvSpPr/>
      </dsp:nvSpPr>
      <dsp:spPr>
        <a:xfrm>
          <a:off x="320388" y="1723593"/>
          <a:ext cx="444634" cy="4446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DA158-345C-4088-BD6D-0429E62D20EC}">
      <dsp:nvSpPr>
        <dsp:cNvPr id="0" name=""/>
        <dsp:cNvSpPr/>
      </dsp:nvSpPr>
      <dsp:spPr>
        <a:xfrm>
          <a:off x="1494747" y="1595587"/>
          <a:ext cx="3108964" cy="76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US" sz="2200" kern="1200" dirty="0"/>
            <a:t>How it changed over time?</a:t>
          </a:r>
        </a:p>
      </dsp:txBody>
      <dsp:txXfrm>
        <a:off x="1494747" y="1595587"/>
        <a:ext cx="3108964" cy="766611"/>
      </dsp:txXfrm>
    </dsp:sp>
    <dsp:sp modelId="{8AEFF409-09DA-4E0E-9A86-2EB4AB27F1F1}">
      <dsp:nvSpPr>
        <dsp:cNvPr id="0" name=""/>
        <dsp:cNvSpPr/>
      </dsp:nvSpPr>
      <dsp:spPr>
        <a:xfrm>
          <a:off x="170513" y="2752534"/>
          <a:ext cx="766611" cy="76661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B52792-804D-4C03-8473-7047721D54EB}">
      <dsp:nvSpPr>
        <dsp:cNvPr id="0" name=""/>
        <dsp:cNvSpPr/>
      </dsp:nvSpPr>
      <dsp:spPr>
        <a:xfrm>
          <a:off x="325493" y="2909688"/>
          <a:ext cx="444634" cy="4446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0742B-2C1B-432A-8C49-0A660927F007}">
      <dsp:nvSpPr>
        <dsp:cNvPr id="0" name=""/>
        <dsp:cNvSpPr/>
      </dsp:nvSpPr>
      <dsp:spPr>
        <a:xfrm>
          <a:off x="1455673" y="2748639"/>
          <a:ext cx="4114801" cy="76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t>What can it tell us about the present? </a:t>
          </a:r>
        </a:p>
      </dsp:txBody>
      <dsp:txXfrm>
        <a:off x="1455673" y="2748639"/>
        <a:ext cx="4114801" cy="76661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22:15:14.421"/>
    </inkml:context>
    <inkml:brush xml:id="br0">
      <inkml:brushProperty name="width" value="0.05" units="cm"/>
      <inkml:brushProperty name="height" value="0.05" units="cm"/>
      <inkml:brushProperty name="color" value="#5B2D90"/>
    </inkml:brush>
  </inkml:definitions>
  <inkml:trace contextRef="#ctx0" brushRef="#br0">10273 2508 24575,'131'1'0,"154"-3"0,-256-1 0,0-1 0,-1-2 0,1-1 0,-1-1 0,-1-1 0,0-1 0,0-2 0,-1-1 0,0-1 0,46-33 0,-3-7 0,-2-2 0,81-90 0,-103 96 0,-3-2 0,-2-2 0,64-114 0,-68 110 0,3 2 0,89-97 0,26-37 0,-112 134 0,-25 34 0,28-45 0,-40 58 0,-1 0 0,0-1 0,0 0 0,-1 0 0,0 0 0,-1 0 0,0 0 0,1-19 0,-3 13 0,2-28 0,-1-1 0,-3 0 0,-7-45 0,7 78 0,-1 0 0,0-1 0,0 1 0,-2 0 0,1 0 0,-1 1 0,-1 0 0,0 0 0,-1 0 0,0 0 0,-1 1 0,0 0 0,0 1 0,-1 0 0,-15-13 0,6 10 0,1 1 0,-2 0 0,1 1 0,-1 1 0,-1 1 0,0 1 0,0 1 0,0 0 0,0 1 0,-1 2 0,0 0 0,0 1 0,0 1 0,-26 2 0,-114 0 0,-105 3 0,245-2 0,1 1 0,0 1 0,0 0 0,1 2 0,-1 0 0,-22 11 0,-107 63 0,20-10 0,99-53 0,1 1 0,0 2 0,1 0 0,1 2 0,-30 32 0,-26 20 0,-61 64 0,14-13 0,109-108 0,0-1 0,-1-1 0,0-1 0,-1-1 0,-25 10 0,-9-1 0,-1-2 0,-1-3 0,-1-3 0,0-2 0,-106 7 0,-150-20 0,182-21 0,57 8 0,-18-2 0,0-5 0,1-3 0,1-5 0,2-4 0,-110-56 0,139 62 0,-2 2 0,0 3 0,-117-24 0,-45-15 0,212 56 0,0-2 0,1 0 0,-1 0 0,-14-12 0,18 12 0,0 0 0,-1 0 0,0 1 0,-1 1 0,1 0 0,-22-6 0,2 2 0,1-1 0,-52-24 0,59 22 0,0 2 0,0 1 0,-2 1 0,1 1 0,-42-7 0,37 10 0,1-2 0,-1-1 0,-29-11 0,32 9 0,1 1 0,-2 1 0,1 1 0,-36-2 0,-32 6 0,36 2 0,-73-10 0,-107-38 0,99 18 0,60 20 0,0 3 0,-1 3 0,-90 8 0,18 0 0,-681-4 0,801-1 0,1-1 0,-1-2 0,1 0 0,0-2 0,0-2 0,1-1 0,0-1 0,1-1 0,-47-26 0,57 28 0,-1 0 0,0 1 0,0 1 0,-1 1 0,0 1 0,-28-3 0,36 6 0,-107-27 0,80 17 0,-2 2 0,-51-5 0,-271 12 0,186 6 0,-381-3 0,528-2 0,0-1 0,-42-10 0,37 6 0,-46-2 0,61 8 0,0 0 0,0-2 0,0 0 0,0-1 0,1-1 0,-22-8 0,-61-25 0,-58-24 0,52 17 0,78 34 0,1-1 0,0-1 0,1-1 0,-47-33 0,54 32 0,1 1 0,-2 1 0,0 1 0,0 1 0,-1 1 0,-1 1 0,1 1 0,-2 1 0,1 2 0,-31-4 0,-28 2 0,-152 7 0,106 3 0,26-5 0,-108 5 0,193-1 0,0 2 0,1 0 0,-1 1 0,1 1 0,-30 14 0,-83 51 0,75-39 0,36-20 0,1 1 0,0 1 0,1 0 0,0 1 0,1 1 0,1 1 0,0 1 0,2 0 0,0 0 0,1 2 0,0 0 0,2 0 0,1 1 0,0 0 0,2 1 0,0 0 0,1 0 0,2 1 0,0 0 0,1 0 0,-1 40 0,7 277 0,-3 51 0,-16-257 0,-1 40 0,13-85 0,-5 0 0,-3 0 0,-37 126 0,40-166 0,-8 97 0,15-105 0,-2 1 0,-1-1 0,-17 55 0,-3-14 0,-16 93 0,39-163 0,-1 0 0,0 0 0,-1-1 0,-10 19 0,9-18 0,0 0 0,0 1 0,-6 23 0,4 17 0,3-1 0,1 1 0,8 96 0,-1-45 0,-1-67 0,14 70 0,-9-68 0,4 59 0,-6-41 0,2 0 0,3-1 0,21 67 0,8 46 0,-21-95 0,3-1 0,61 138 0,-63-171 0,35 52 0,-15-26 0,26 36 0,4-4 0,117 129 0,-60-77 0,-87-106 0,2-1 0,2-3 0,1-2 0,2-1 0,100 59 0,-127-86 0,0-1 0,1-1 0,0 0 0,0-2 0,1 0 0,24 3 0,130 10 0,-150-18 0,-22-1 0,154 17 0,-133-12 0,0 0 0,-1 2 0,0 0 0,34 17 0,-34-14 0,0-2 0,1 0 0,0-2 0,0 0 0,0-2 0,1-1 0,37 1 0,-47-3 0,4 2 0,1 0 0,-1 2 0,0 0 0,26 12 0,-25-10 0,0 0 0,0-1 0,1-1 0,23 3 0,196-5 0,-128-6 0,-103 3 0,0 0 0,0-1 0,0 0 0,0-1 0,0 0 0,0 0 0,0-1 0,-1 0 0,1-1 0,-1 1 0,0-2 0,0 1 0,-1-1 0,1 0 0,-1-1 0,0 0 0,0 0 0,-1 0 0,0-1 0,0 0 0,0 0 0,-1-1 0,0 1 0,-1-1 0,1 0 0,3-12 0,7-18 0,-1-1 0,12-54 0,3-13 0,78-187 0,-100 276 0,1 1 0,1 0 0,1 1 0,0 0 0,0 1 0,2 0 0,0 0 0,0 1 0,1 1 0,1 0 0,21-14 0,-12 11 0,2 1 0,-1 2 0,2 0 0,0 1 0,0 2 0,45-10 0,3 4 0,2 3 0,0 3 0,113 2 0,5 6 0,143 5 0,-234 10 0,-71-8 0,52 3 0,-72-9 0,0 0 0,-1-1 0,1 0 0,0-1 0,-1-1 0,0 0 0,1 0 0,13-7 0,109-59 0,-89 43 0,1 3 0,82-30 0,-102 46 0,1 2 0,50-4 0,-53 7 0,0 0 0,-1-2 0,1-1 0,33-10 0,286-125 0,-311 125 0,13-4 0,0-3 0,46-31 0,101-54 0,-74 45 0,-84 44 0,-1-2 0,0 0 0,-2-3 0,54-49 0,17-33 0,-83 88 0,1 0 0,1 2 0,0 0 0,1 2 0,43-21 0,2-1 0,314-169 0,-332 184 0,0 2 0,1 3 0,1 1 0,79-9 0,-47 15 0,165 5 0,8 0 0,-231 0 0,0-1 0,-1-1 0,0-1 0,0-1 0,38-17 0,109-65 0,-131 66 0,37-26 0,-3-4 0,-2-3 0,68-69 0,-44 40 0,-56 46 0,71-87 0,-88 99 0,-9 10 0,2 1 0,0 0 0,0 1 0,2 1 0,0 1 0,0 0 0,1 2 0,1 0 0,0 1 0,24-9 0,-13 9 0,1 1 0,0 1 0,0 2 0,1 1 0,0 2 0,42 1 0,665 5-1365,-709-3-5461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22:15:14.422"/>
    </inkml:context>
    <inkml:brush xml:id="br0">
      <inkml:brushProperty name="width" value="0.05" units="cm"/>
      <inkml:brushProperty name="height" value="0.05" units="cm"/>
      <inkml:brushProperty name="color" value="#5B2D90"/>
    </inkml:brush>
  </inkml:definitions>
  <inkml:trace contextRef="#ctx0" brushRef="#br0">8477 216 24575,'-17'32'0,"-2"0"0,-1-2 0,-2 0 0,-30 32 0,-110 101 0,141-143 0,-113 87 0,81-58 0,-2-3 0,-3-3 0,-100 60 0,90-67 0,28-13 0,-1-2 0,0-2 0,-84 26 0,80-35 0,-1-2 0,0-2 0,-87 0 0,-139-26 0,248 17 0,-10 1 0,0-2 0,1-2 0,0 0 0,0-3 0,1 0 0,-44-21 0,55 20 0,-1 2 0,0 0 0,0 1 0,-1 1 0,1 1 0,-1 2 0,-1 0 0,1 1 0,0 1 0,0 1 0,-25 4 0,37-3 0,1 1 0,0 1 0,0 0 0,0 0 0,0 1 0,1 0 0,-1 1 0,1 0 0,0 1 0,-8 6 0,-13 12 0,-39 39 0,8-6 0,-54 34 0,44-37 0,-93 93 0,129-112 0,-2-1 0,-1-3 0,-63 41 0,-138 58 0,196-113 0,0-2 0,-2-2 0,1-3 0,-2-1 0,-77 6 0,-51 9 0,58-3 0,-92 21 0,158-32 0,32-7 0,1 1 0,-1 1 0,1 0 0,-19 9 0,-119 75 0,110-60 0,-2-1 0,-70 28 0,66-34 0,-73 41 0,94-48 0,0-2 0,0-1 0,-50 12 0,42-13 0,-64 27 0,72-26 0,-2-1 0,-49 12 0,52-17 0,2 2 0,-1 1 0,-45 21 0,55-18 0,1 1 0,0 0 0,1 1 0,1 1 0,-26 33 0,9-12 0,-32 36 0,-67 69 0,112-124 0,0-1 0,-1-1 0,0 0 0,-2-2 0,-36 18 0,25-16 0,-1-2 0,0-1 0,-37 8 0,-14-4 0,-110 7 0,34-7 0,-106 3 0,247-18 0,1 2 0,0 0 0,0 1 0,0 1 0,-31 12 0,28-9 0,0-1 0,-1 0 0,-30 3 0,-27 3 0,1 3 0,-145 49 0,-36 10 0,227-67 0,1 2 0,1 0 0,0 2 0,-30 17 0,-113 72 0,131-74 0,3 2 0,0 2 0,2 1 0,1 2 0,1 1 0,3 2 0,-35 49 0,63-79 0,0 1 0,1 0 0,0 0 0,0 0 0,1 1 0,0-1 0,1 1 0,0-1 0,-2 18 0,3-20 0,1 0 0,0-1 0,1 1 0,-1 0 0,1-1 0,0 1 0,1-1 0,-1 1 0,1-1 0,0 1 0,1-1 0,-1 0 0,1 0 0,0 0 0,0-1 0,6 7 0,4 6 0,0 1 0,0 0 0,-2 0 0,0 1 0,8 22 0,34 106 0,-36-94 0,34 73 0,-41-108 0,0-1 0,2 0 0,0-1 0,1 0 0,1-1 0,18 16 0,-3-6 0,0-2 0,49 30 0,1-12 0,1-2 0,124 40 0,62 28 0,-193-74 0,-25-12 0,61 36 0,-96-48 0,0 0 0,0 0 0,-1 1 0,0 1 0,-1 0 0,0 0 0,-1 1 0,17 25 0,23 50 0,5-3 0,3-3 0,102 112 0,-119-151 0,50 39 0,-69-65 0,0-1 0,1 0 0,0-2 0,46 18 0,-11-10 0,1-3 0,0-3 0,99 13 0,-54-18 0,141-4 0,-221-7 0,0-1 0,0-2 0,0 0 0,37-12 0,87-42 0,-93 35 0,81-24 0,-38 27 0,1 3 0,0 5 0,2 4 0,139 8 0,-223 1 0,-1 1 0,0 0 0,0 2 0,0 0 0,0 0 0,21 10 0,91 51 0,-35-16 0,-20-18 0,1-3 0,1-3 0,1-4 0,100 15 0,-73-22 0,0-4 0,185-7 0,-275-4 0,0 0 0,0 0 0,-1-1 0,1-1 0,0 0 0,-1-1 0,1 0 0,-1-1 0,0 0 0,-1-1 0,0-1 0,1 1 0,-2-2 0,1 0 0,-1 0 0,0 0 0,-1-2 0,0 1 0,-1-1 0,0 0 0,10-16 0,34-66 0,-19 29 0,3 2 0,3 1 0,74-87 0,-99 132 0,0 1 0,1 0 0,0 1 0,1 0 0,1 2 0,0 0 0,0 1 0,1 0 0,0 2 0,1 0 0,0 1 0,0 1 0,1 1 0,-1 0 0,1 2 0,0 0 0,29 0 0,-33 3 0,1 1 0,-1 0 0,0 1 0,0 1 0,0 1 0,-1 0 0,1 1 0,-1 1 0,0 0 0,0 1 0,-1 0 0,0 1 0,0 1 0,23 20 0,1-4 0,0-1 0,2-2 0,71 29 0,-89-43 0,0-1 0,1-1 0,0-1 0,1-1 0,40 2 0,125-8 0,-75-1 0,-92 3 0,0-1 0,0 0 0,27-7 0,-42 7 0,1-1 0,-1-1 0,0 1 0,0-1 0,-1-1 0,1 1 0,0-1 0,-1 0 0,0-1 0,0 1 0,0-1 0,-1 0 0,6-7 0,1-4 0,-1 0 0,0-1 0,-1 0 0,-2-1 0,1 0 0,-2 0 0,0-1 0,-2 0 0,0 0 0,-1 0 0,2-24 0,0-25 0,-8-130 0,-1 96 0,1-17 0,4-582 0,30 412 0,-7 102 0,7-38 0,-24 192 0,1-1 0,2 1 0,1 1 0,24-46 0,252-383 0,-263 422 0,-2-2 0,-1 0 0,-2-1 0,-2-2 0,-2 1 0,-2-2 0,11-61 0,-10 54 0,1 1 0,35-73 0,-25 63 0,64-139 0,47-125 0,-128 302 0,1 0 0,1 1 0,1 0 0,1 1 0,0 0 0,2 1 0,1 0 0,30-29 0,50-69 0,-37 42 0,-32 40 0,-1 0 0,-3-2 0,-1 0 0,28-66 0,-21 30 0,32-130 0,-52 153 0,-1 0 0,-3 0 0,-2 0 0,-2-1 0,-7-65 0,5 109 0,1 0 0,-1 0 0,-1 0 0,0 0 0,0 1 0,0-1 0,-1 0 0,0 1 0,-8-13 0,8 16 0,0 0 0,0 1 0,0 0 0,0 0 0,-1 0 0,0 0 0,1 1 0,-1-1 0,0 1 0,0 0 0,-1 0 0,1 0 0,0 1 0,0-1 0,-1 1 0,1 0 0,-1 0 0,-7 0 0,-10-1 0,1 0 0,-1 1 0,1 1 0,-1 2 0,-36 5 0,53-5 0,-1-1 0,1 1 0,-1 0 0,1 0 0,0 0 0,0 1 0,0-1 0,0 1 0,1 1 0,-1-1 0,1 1 0,-1-1 0,1 1 0,1 0 0,-1 1 0,0-1 0,1 1 0,0 0 0,0-1 0,0 1 0,1 1 0,0-1 0,0 0 0,0 0 0,1 1 0,-3 10 0,-2 81-1365,6-54-5461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92B85-C912-BE46-AD8F-57F094F6DCD7}" type="datetimeFigureOut">
              <a:rPr lang="en-US" smtClean="0"/>
              <a:t>5/15/23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038BB0-F3DE-5F4D-A962-30FE8915471F}" type="slidenum">
              <a:rPr lang="en-US" smtClean="0"/>
              <a:t>‹#›</a:t>
            </a:fld>
            <a:endParaRPr lang="en-US"/>
          </a:p>
        </p:txBody>
      </p:sp>
    </p:spTree>
    <p:extLst>
      <p:ext uri="{BB962C8B-B14F-4D97-AF65-F5344CB8AC3E}">
        <p14:creationId xmlns:p14="http://schemas.microsoft.com/office/powerpoint/2010/main" val="446215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1</a:t>
            </a:fld>
            <a:endParaRPr lang="en-US"/>
          </a:p>
        </p:txBody>
      </p:sp>
    </p:spTree>
    <p:extLst>
      <p:ext uri="{BB962C8B-B14F-4D97-AF65-F5344CB8AC3E}">
        <p14:creationId xmlns:p14="http://schemas.microsoft.com/office/powerpoint/2010/main" val="400073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include parent-child, sibling, and spouse relationships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Arial" panose="020B0604020202020204" pitchFamily="34" charset="0"/>
              </a:rPr>
              <a:t>spatiotemporal </a:t>
            </a:r>
            <a:r>
              <a:rPr lang="en-US" sz="1200" dirty="0">
                <a:effectLst/>
                <a:latin typeface="Calibri" panose="020F0502020204030204" pitchFamily="34" charset="0"/>
                <a:ea typeface="Calibri" panose="020F0502020204030204" pitchFamily="34" charset="0"/>
                <a:cs typeface="Arial" panose="020B0604020202020204" pitchFamily="34" charset="0"/>
              </a:rPr>
              <a:t>information such as birth and death dates and locations</a:t>
            </a:r>
            <a:endParaRPr lang="en-US" sz="1200" dirty="0">
              <a:effectLst/>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2</a:t>
            </a:fld>
            <a:endParaRPr lang="en-US"/>
          </a:p>
        </p:txBody>
      </p:sp>
    </p:spTree>
    <p:extLst>
      <p:ext uri="{BB962C8B-B14F-4D97-AF65-F5344CB8AC3E}">
        <p14:creationId xmlns:p14="http://schemas.microsoft.com/office/powerpoint/2010/main" val="250996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inionPro-Regular"/>
                <a:ea typeface="Calibri" panose="020F0502020204030204" pitchFamily="34" charset="0"/>
                <a:cs typeface="MinionPro-Regular"/>
              </a:rPr>
              <a:t>Using natural Jenks classification to break the continuous time to intervals</a:t>
            </a:r>
          </a:p>
          <a:p>
            <a:r>
              <a:rPr lang="en-US" sz="1200" dirty="0">
                <a:effectLst/>
                <a:latin typeface="MinionPro-Regular"/>
                <a:ea typeface="Calibri" panose="020F0502020204030204" pitchFamily="34" charset="0"/>
                <a:cs typeface="MinionPro-Regular"/>
              </a:rPr>
              <a:t>maximize the similarity of migration rate values within each period</a:t>
            </a:r>
          </a:p>
          <a:p>
            <a:r>
              <a:rPr lang="en-US" sz="1200" dirty="0">
                <a:effectLst/>
                <a:latin typeface="MinionPro-Regular"/>
                <a:ea typeface="Calibri" panose="020F0502020204030204" pitchFamily="34" charset="0"/>
                <a:cs typeface="MinionPro-Regular"/>
              </a:rPr>
              <a:t>that these periods shows us an overview of migration changes during the 135 years</a:t>
            </a:r>
          </a:p>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4</a:t>
            </a:fld>
            <a:endParaRPr lang="en-US"/>
          </a:p>
        </p:txBody>
      </p:sp>
    </p:spTree>
    <p:extLst>
      <p:ext uri="{BB962C8B-B14F-4D97-AF65-F5344CB8AC3E}">
        <p14:creationId xmlns:p14="http://schemas.microsoft.com/office/powerpoint/2010/main" val="309635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cs typeface="Arial" panose="020B0604020202020204" pitchFamily="34" charset="0"/>
              </a:rPr>
              <a:t>identifying subsystems from flow matrices, such as hierarchical regionalization This method is based on standardization or scaling the flow matrix and clustering the units based on the volume of flows.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7</a:t>
            </a:fld>
            <a:endParaRPr lang="en-US"/>
          </a:p>
        </p:txBody>
      </p:sp>
    </p:spTree>
    <p:extLst>
      <p:ext uri="{BB962C8B-B14F-4D97-AF65-F5344CB8AC3E}">
        <p14:creationId xmlns:p14="http://schemas.microsoft.com/office/powerpoint/2010/main" val="64247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inionPro-Regular"/>
              </a:rPr>
              <a:t>In the first phase , the individual nodes are moved to the community in the way that maximize the quality function.</a:t>
            </a:r>
          </a:p>
          <a:p>
            <a:pPr algn="l"/>
            <a:r>
              <a:rPr lang="en-US" sz="1200" b="0" i="0" u="none" strike="noStrike" baseline="0" dirty="0">
                <a:latin typeface="MinionPro-Regular"/>
              </a:rPr>
              <a:t>Then in second phase, an aggregate network is created based on those partition that are obtained in the first phase.</a:t>
            </a:r>
          </a:p>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9</a:t>
            </a:fld>
            <a:endParaRPr lang="en-US"/>
          </a:p>
        </p:txBody>
      </p:sp>
    </p:spTree>
    <p:extLst>
      <p:ext uri="{BB962C8B-B14F-4D97-AF65-F5344CB8AC3E}">
        <p14:creationId xmlns:p14="http://schemas.microsoft.com/office/powerpoint/2010/main" val="70857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highlight>
                  <a:srgbClr val="FFFF00"/>
                </a:highlight>
                <a:latin typeface="Linux Libertine"/>
                <a:ea typeface="Calibri" panose="020F0502020204030204" pitchFamily="34" charset="0"/>
                <a:cs typeface="Arial" panose="020B0604020202020204" pitchFamily="34" charset="0"/>
              </a:rPr>
              <a:t>the North/South division of U.S. can be seen throughout the history, as we can see these northern  and southern parts in all periods.</a:t>
            </a:r>
          </a:p>
          <a:p>
            <a:r>
              <a:rPr lang="en-US" b="1" i="0" dirty="0">
                <a:solidFill>
                  <a:srgbClr val="202122"/>
                </a:solidFill>
                <a:effectLst/>
                <a:latin typeface="Arial" panose="020B0604020202020204" pitchFamily="34" charset="0"/>
              </a:rPr>
              <a:t>California Gold Rush</a:t>
            </a:r>
            <a:r>
              <a:rPr lang="en-US" b="0" i="0" dirty="0">
                <a:solidFill>
                  <a:srgbClr val="202122"/>
                </a:solidFill>
                <a:effectLst/>
                <a:latin typeface="Arial" panose="020B0604020202020204" pitchFamily="34" charset="0"/>
              </a:rPr>
              <a:t> (1848–1855).</a:t>
            </a:r>
            <a:endParaRPr lang="en-US" sz="1200" b="0" i="0" dirty="0">
              <a:solidFill>
                <a:srgbClr val="202122"/>
              </a:solidFill>
              <a:effectLst/>
              <a:highlight>
                <a:srgbClr val="FFFF00"/>
              </a:highlight>
              <a:latin typeface="Linux Libertine"/>
              <a:cs typeface="Arial" panose="020B0604020202020204" pitchFamily="34" charset="0"/>
            </a:endParaRPr>
          </a:p>
          <a:p>
            <a:r>
              <a:rPr lang="en-US" sz="1200" dirty="0">
                <a:effectLst/>
                <a:highlight>
                  <a:srgbClr val="FFFF00"/>
                </a:highlight>
                <a:latin typeface="Linux Libertine"/>
                <a:ea typeface="Calibri" panose="020F0502020204030204" pitchFamily="34" charset="0"/>
                <a:cs typeface="Arial" panose="020B0604020202020204" pitchFamily="34" charset="0"/>
              </a:rPr>
              <a:t>in 1867 the transcontinental railroad has been finished </a:t>
            </a:r>
          </a:p>
          <a:p>
            <a:r>
              <a:rPr lang="en-US" sz="1200" dirty="0">
                <a:effectLst/>
                <a:highlight>
                  <a:srgbClr val="FFFF00"/>
                </a:highlight>
                <a:latin typeface="Linux Libertine"/>
                <a:ea typeface="Calibri" panose="020F0502020204030204" pitchFamily="34" charset="0"/>
                <a:cs typeface="Arial" panose="020B0604020202020204" pitchFamily="34" charset="0"/>
              </a:rPr>
              <a:t>the separation of West part  After Civil War which was in 1862.</a:t>
            </a:r>
          </a:p>
          <a:p>
            <a:r>
              <a:rPr lang="en-US" sz="1200" dirty="0">
                <a:effectLst/>
                <a:highlight>
                  <a:srgbClr val="FFFF00"/>
                </a:highlight>
                <a:latin typeface="Linux Libertine"/>
                <a:ea typeface="Calibri" panose="020F0502020204030204" pitchFamily="34" charset="0"/>
                <a:cs typeface="Arial" panose="020B0604020202020204" pitchFamily="34" charset="0"/>
              </a:rPr>
              <a:t>In 1887-1901 period, the some west stats were in a same region with some great plain and Midwest states</a:t>
            </a:r>
          </a:p>
          <a:p>
            <a:r>
              <a:rPr lang="en-US" sz="1200" dirty="0">
                <a:effectLst/>
                <a:highlight>
                  <a:srgbClr val="FFFF00"/>
                </a:highlight>
                <a:latin typeface="Linux Libertine"/>
                <a:ea typeface="Calibri" panose="020F0502020204030204" pitchFamily="34" charset="0"/>
                <a:cs typeface="Arial" panose="020B0604020202020204" pitchFamily="34" charset="0"/>
              </a:rPr>
              <a:t>in the last period we can see that there is another formation of west region, and the middle region is split into northern and southern parts. </a:t>
            </a:r>
          </a:p>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10</a:t>
            </a:fld>
            <a:endParaRPr lang="en-US"/>
          </a:p>
        </p:txBody>
      </p:sp>
    </p:spTree>
    <p:extLst>
      <p:ext uri="{BB962C8B-B14F-4D97-AF65-F5344CB8AC3E}">
        <p14:creationId xmlns:p14="http://schemas.microsoft.com/office/powerpoint/2010/main" val="389960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take a look at the </a:t>
            </a:r>
            <a:r>
              <a:rPr lang="en-US" sz="1200" dirty="0">
                <a:effectLst/>
                <a:latin typeface="Linux Libertine"/>
                <a:ea typeface="Calibri" panose="020F0502020204030204" pitchFamily="34" charset="0"/>
                <a:cs typeface="Arial" panose="020B0604020202020204" pitchFamily="34" charset="0"/>
              </a:rPr>
              <a:t>migration flow of families between the regions in our last four periods. Here the nodes are placed at the geometric centroid of regions, and the curved show the total volume of flows between regions.</a:t>
            </a:r>
          </a:p>
          <a:p>
            <a:endParaRPr lang="en-US" sz="1200" dirty="0">
              <a:effectLst/>
              <a:latin typeface="Linux Libertine"/>
              <a:cs typeface="Arial" panose="020B0604020202020204" pitchFamily="34" charset="0"/>
            </a:endParaRPr>
          </a:p>
          <a:p>
            <a:r>
              <a:rPr lang="en-US" sz="1200" dirty="0">
                <a:effectLst/>
                <a:highlight>
                  <a:srgbClr val="FFFF00"/>
                </a:highlight>
                <a:latin typeface="Linux Libertine"/>
                <a:ea typeface="Calibri" panose="020F0502020204030204" pitchFamily="34" charset="0"/>
                <a:cs typeface="Arial" panose="020B0604020202020204" pitchFamily="34" charset="0"/>
              </a:rPr>
              <a:t>In these maps, Red shades show regions that send more migrants than they receive</a:t>
            </a:r>
            <a:r>
              <a:rPr lang="en-US" sz="1200" dirty="0">
                <a:effectLst/>
                <a:latin typeface="Linux Libertine"/>
                <a:ea typeface="Calibri" panose="020F0502020204030204" pitchFamily="34" charset="0"/>
                <a:cs typeface="Arial" panose="020B0604020202020204" pitchFamily="34" charset="0"/>
              </a:rPr>
              <a:t>. </a:t>
            </a:r>
            <a:r>
              <a:rPr lang="en-US" sz="1200" dirty="0">
                <a:effectLst/>
                <a:highlight>
                  <a:srgbClr val="FFFF00"/>
                </a:highlight>
                <a:latin typeface="Linux Libertine"/>
                <a:ea typeface="Calibri" panose="020F0502020204030204" pitchFamily="34" charset="0"/>
                <a:cs typeface="Arial" panose="020B0604020202020204" pitchFamily="34" charset="0"/>
              </a:rPr>
              <a:t>blue shades are those that receive more migrants than they send. </a:t>
            </a:r>
          </a:p>
        </p:txBody>
      </p:sp>
      <p:sp>
        <p:nvSpPr>
          <p:cNvPr id="4" name="Slide Number Placeholder 3"/>
          <p:cNvSpPr>
            <a:spLocks noGrp="1"/>
          </p:cNvSpPr>
          <p:nvPr>
            <p:ph type="sldNum" sz="quarter" idx="5"/>
          </p:nvPr>
        </p:nvSpPr>
        <p:spPr/>
        <p:txBody>
          <a:bodyPr/>
          <a:lstStyle/>
          <a:p>
            <a:fld id="{6D038BB0-F3DE-5F4D-A962-30FE8915471F}" type="slidenum">
              <a:rPr lang="en-US" smtClean="0"/>
              <a:t>11</a:t>
            </a:fld>
            <a:endParaRPr lang="en-US"/>
          </a:p>
        </p:txBody>
      </p:sp>
    </p:spTree>
    <p:extLst>
      <p:ext uri="{BB962C8B-B14F-4D97-AF65-F5344CB8AC3E}">
        <p14:creationId xmlns:p14="http://schemas.microsoft.com/office/powerpoint/2010/main" val="316988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038BB0-F3DE-5F4D-A962-30FE8915471F}" type="slidenum">
              <a:rPr lang="en-US" smtClean="0"/>
              <a:t>13</a:t>
            </a:fld>
            <a:endParaRPr lang="en-US"/>
          </a:p>
        </p:txBody>
      </p:sp>
    </p:spTree>
    <p:extLst>
      <p:ext uri="{BB962C8B-B14F-4D97-AF65-F5344CB8AC3E}">
        <p14:creationId xmlns:p14="http://schemas.microsoft.com/office/powerpoint/2010/main" val="4068115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9044-9639-3D1F-FE16-054BF2E1C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33C4C0-EFF0-65F8-80CD-322A83D9F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721C66-C3F7-A434-2C5B-89D93B74B954}"/>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5" name="Footer Placeholder 4">
            <a:extLst>
              <a:ext uri="{FF2B5EF4-FFF2-40B4-BE49-F238E27FC236}">
                <a16:creationId xmlns:a16="http://schemas.microsoft.com/office/drawing/2014/main" id="{889ACD7E-4AA6-11F4-75E8-ADF774D11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4A560-16FE-C2B4-BA6A-D833FE0DFA19}"/>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145786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D09C8-8468-B5F9-54B3-5041DFF6F6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44B57A-C1BC-94F4-A50C-A14F74E5D2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B34E6-0696-1A42-E334-68CD6DD02EAC}"/>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5" name="Footer Placeholder 4">
            <a:extLst>
              <a:ext uri="{FF2B5EF4-FFF2-40B4-BE49-F238E27FC236}">
                <a16:creationId xmlns:a16="http://schemas.microsoft.com/office/drawing/2014/main" id="{BD7FBB1D-6FC1-3AFE-02E7-E73981248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7D759-8206-9536-3C4B-FD7C8142DBD5}"/>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550470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E12B5-B2D9-1A82-5142-8FE7F8DB58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39C309-5547-0C8B-3911-5A97AC2CA4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6CA7C-7C1E-BDE5-BE50-3D30BD543069}"/>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5" name="Footer Placeholder 4">
            <a:extLst>
              <a:ext uri="{FF2B5EF4-FFF2-40B4-BE49-F238E27FC236}">
                <a16:creationId xmlns:a16="http://schemas.microsoft.com/office/drawing/2014/main" id="{F0FDFEB2-9C7C-63BE-2AAD-2390ED901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8A94B-B777-7727-A867-E748810A6D85}"/>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347461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F824-F0C6-C32E-0E70-CC86E74AD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3ABD7C-F489-6112-05CB-24DBA23E6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FC799-2BBC-5E87-3674-A6B7A5DEC0E1}"/>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5" name="Footer Placeholder 4">
            <a:extLst>
              <a:ext uri="{FF2B5EF4-FFF2-40B4-BE49-F238E27FC236}">
                <a16:creationId xmlns:a16="http://schemas.microsoft.com/office/drawing/2014/main" id="{73FC6894-C168-4152-3EFD-032D5DB0D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B2C6C6-33AC-B25A-68FC-5660FF75D7BE}"/>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301787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2711E-6D45-ECA3-4064-0C4E61B21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FFE905-07FE-2FA9-AAD8-1B465EDC36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2899F1-25E0-6373-6758-82EEC80F4AAF}"/>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5" name="Footer Placeholder 4">
            <a:extLst>
              <a:ext uri="{FF2B5EF4-FFF2-40B4-BE49-F238E27FC236}">
                <a16:creationId xmlns:a16="http://schemas.microsoft.com/office/drawing/2014/main" id="{DCB10DB8-6616-304D-0007-2CDA79EB91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7634D-7E88-5F8D-559E-1799FC46DBD5}"/>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317989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6139-32AB-2CDC-4072-1189F38C5B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0EE7E6-6820-E9F4-7BE3-8564CB725A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A813DE-33B2-C0C1-2D6B-8ACA94B956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F01604-C077-402B-5955-2088F157BA05}"/>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6" name="Footer Placeholder 5">
            <a:extLst>
              <a:ext uri="{FF2B5EF4-FFF2-40B4-BE49-F238E27FC236}">
                <a16:creationId xmlns:a16="http://schemas.microsoft.com/office/drawing/2014/main" id="{B418C44E-C5E2-D215-1B62-22003B18CB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BC1F5-02C0-2928-036C-CEF5E660F32E}"/>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189012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3B31-BE32-ECDC-3E02-8AD1ECA341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2D09C2-DCE7-9910-2FEA-9B8B481A31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82EB0E-2696-8C59-1D93-80E8696036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AB8190-14D3-C6DF-4D60-219AC51A3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E4187-E767-9B8A-4C83-AA585D50B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8A3DF7-45CB-830B-3A9D-0CE32DF848BC}"/>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8" name="Footer Placeholder 7">
            <a:extLst>
              <a:ext uri="{FF2B5EF4-FFF2-40B4-BE49-F238E27FC236}">
                <a16:creationId xmlns:a16="http://schemas.microsoft.com/office/drawing/2014/main" id="{744B97F1-04AB-6934-A304-B101FB63AE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F229C8-5051-A615-3ADB-1B79742C2FA2}"/>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118879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E3645-A053-CC3D-1101-5883DBFF37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49501C4-BFF4-531F-5486-CF6C77BCA9A4}"/>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4" name="Footer Placeholder 3">
            <a:extLst>
              <a:ext uri="{FF2B5EF4-FFF2-40B4-BE49-F238E27FC236}">
                <a16:creationId xmlns:a16="http://schemas.microsoft.com/office/drawing/2014/main" id="{6B428EB9-8E84-7756-8482-8EF5F948F1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BA364-0196-E6B0-9049-07A8540688CA}"/>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87377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D36F4-B5E5-98AB-3556-6DFA5FE8DC56}"/>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3" name="Footer Placeholder 2">
            <a:extLst>
              <a:ext uri="{FF2B5EF4-FFF2-40B4-BE49-F238E27FC236}">
                <a16:creationId xmlns:a16="http://schemas.microsoft.com/office/drawing/2014/main" id="{4CC1FB54-09AC-F618-EF27-E9569CF756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889BCB-C125-CBE8-1FDD-E3777B141DD5}"/>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388261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0669-FC1B-57F3-815D-026C6D843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EC9589-DD4B-2D2D-20E4-86D5F7013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C7949C-4672-5821-C859-6A1D8C3E42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621050-C9A4-3B5E-6128-CDB68131A31A}"/>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6" name="Footer Placeholder 5">
            <a:extLst>
              <a:ext uri="{FF2B5EF4-FFF2-40B4-BE49-F238E27FC236}">
                <a16:creationId xmlns:a16="http://schemas.microsoft.com/office/drawing/2014/main" id="{C4FC15B8-4560-895F-48E1-E0874F8516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B4E54F-0C22-B300-D2E4-D345FE37171C}"/>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367663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1A30-E6AF-3108-EC00-3B70B15F3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4AD5C5-ED56-5CA0-32A6-5A3A952EC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322900-06E2-4B13-B56D-50BE5AACE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9CE7D-B07D-C99A-DB1B-CAC74F224232}"/>
              </a:ext>
            </a:extLst>
          </p:cNvPr>
          <p:cNvSpPr>
            <a:spLocks noGrp="1"/>
          </p:cNvSpPr>
          <p:nvPr>
            <p:ph type="dt" sz="half" idx="10"/>
          </p:nvPr>
        </p:nvSpPr>
        <p:spPr/>
        <p:txBody>
          <a:bodyPr/>
          <a:lstStyle/>
          <a:p>
            <a:fld id="{0B38CB69-495A-BA4C-AD27-D438D1BCC891}" type="datetimeFigureOut">
              <a:rPr lang="en-US" smtClean="0"/>
              <a:t>5/15/23</a:t>
            </a:fld>
            <a:endParaRPr lang="en-US"/>
          </a:p>
        </p:txBody>
      </p:sp>
      <p:sp>
        <p:nvSpPr>
          <p:cNvPr id="6" name="Footer Placeholder 5">
            <a:extLst>
              <a:ext uri="{FF2B5EF4-FFF2-40B4-BE49-F238E27FC236}">
                <a16:creationId xmlns:a16="http://schemas.microsoft.com/office/drawing/2014/main" id="{DE5B6D2F-6143-9951-28BB-1AE1CC172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84791-A9EB-F277-2D84-DC749170A837}"/>
              </a:ext>
            </a:extLst>
          </p:cNvPr>
          <p:cNvSpPr>
            <a:spLocks noGrp="1"/>
          </p:cNvSpPr>
          <p:nvPr>
            <p:ph type="sldNum" sz="quarter" idx="12"/>
          </p:nvPr>
        </p:nvSpPr>
        <p:spPr/>
        <p:txBody>
          <a:bodyPr/>
          <a:lstStyle/>
          <a:p>
            <a:fld id="{99E28F45-8F99-414F-BC4D-B0410BB343C8}" type="slidenum">
              <a:rPr lang="en-US" smtClean="0"/>
              <a:t>‹#›</a:t>
            </a:fld>
            <a:endParaRPr lang="en-US"/>
          </a:p>
        </p:txBody>
      </p:sp>
    </p:spTree>
    <p:extLst>
      <p:ext uri="{BB962C8B-B14F-4D97-AF65-F5344CB8AC3E}">
        <p14:creationId xmlns:p14="http://schemas.microsoft.com/office/powerpoint/2010/main" val="3663427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1B506-F593-EADA-B112-48F195923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AA9E7A-1894-2270-DC0E-407DB92610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601FB-1E88-3DB6-43EC-EEB732A46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8CB69-495A-BA4C-AD27-D438D1BCC891}" type="datetimeFigureOut">
              <a:rPr lang="en-US" smtClean="0"/>
              <a:t>5/15/23</a:t>
            </a:fld>
            <a:endParaRPr lang="en-US"/>
          </a:p>
        </p:txBody>
      </p:sp>
      <p:sp>
        <p:nvSpPr>
          <p:cNvPr id="5" name="Footer Placeholder 4">
            <a:extLst>
              <a:ext uri="{FF2B5EF4-FFF2-40B4-BE49-F238E27FC236}">
                <a16:creationId xmlns:a16="http://schemas.microsoft.com/office/drawing/2014/main" id="{848AF429-9FF2-DF45-74E8-8F88D840D6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4D1AD6-4C33-D061-91A0-BC722009F3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28F45-8F99-414F-BC4D-B0410BB343C8}" type="slidenum">
              <a:rPr lang="en-US" smtClean="0"/>
              <a:t>‹#›</a:t>
            </a:fld>
            <a:endParaRPr lang="en-US"/>
          </a:p>
        </p:txBody>
      </p:sp>
    </p:spTree>
    <p:extLst>
      <p:ext uri="{BB962C8B-B14F-4D97-AF65-F5344CB8AC3E}">
        <p14:creationId xmlns:p14="http://schemas.microsoft.com/office/powerpoint/2010/main" val="1353677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image" Target="../media/image2.png"/><Relationship Id="rId7"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hyperlink" Target="https://doi.org/10.1016/j.compenvurbsys.2015.12.003" TargetMode="External"/><Relationship Id="rId5" Type="http://schemas.openxmlformats.org/officeDocument/2006/relationships/image" Target="../media/image20.png"/><Relationship Id="rId10" Type="http://schemas.openxmlformats.org/officeDocument/2006/relationships/image" Target="../media/image270.png"/><Relationship Id="rId4" Type="http://schemas.openxmlformats.org/officeDocument/2006/relationships/image" Target="../media/image19.jpg"/><Relationship Id="rId9"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doi.org/10.1177/23998083211014896"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mailto:maryam-torkashvand@uiowa.edu"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hyperlink" Target="https://doi.org/10.1080/15230406.2021.201141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80/15230406.2021.2011419" TargetMode="External"/><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https://doi.org/10.1111/j.0033-0124.1994.00331.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11/j.0033-0124.1994.00331.x"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64223"/>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5664"/>
            <a:ext cx="3205655" cy="402336"/>
          </a:xfrm>
          <a:prstGeom prst="rect">
            <a:avLst/>
          </a:prstGeom>
        </p:spPr>
      </p:pic>
      <p:sp>
        <p:nvSpPr>
          <p:cNvPr id="2" name="Rectangle 1">
            <a:extLst>
              <a:ext uri="{FF2B5EF4-FFF2-40B4-BE49-F238E27FC236}">
                <a16:creationId xmlns:a16="http://schemas.microsoft.com/office/drawing/2014/main" id="{03E69FAF-5296-CE1B-998D-06DAD1B9404D}"/>
              </a:ext>
            </a:extLst>
          </p:cNvPr>
          <p:cNvSpPr/>
          <p:nvPr/>
        </p:nvSpPr>
        <p:spPr>
          <a:xfrm>
            <a:off x="0" y="212695"/>
            <a:ext cx="8851392" cy="1075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6D7B1D-5E08-8AA9-8C0F-D05BED1AACE2}"/>
              </a:ext>
            </a:extLst>
          </p:cNvPr>
          <p:cNvSpPr txBox="1"/>
          <p:nvPr/>
        </p:nvSpPr>
        <p:spPr>
          <a:xfrm>
            <a:off x="707712" y="3019817"/>
            <a:ext cx="10612190" cy="1477328"/>
          </a:xfrm>
          <a:prstGeom prst="rect">
            <a:avLst/>
          </a:prstGeom>
          <a:noFill/>
        </p:spPr>
        <p:txBody>
          <a:bodyPr wrap="square" rtlCol="0">
            <a:spAutoFit/>
          </a:bodyPr>
          <a:lstStyle/>
          <a:p>
            <a:pPr algn="ctr"/>
            <a:r>
              <a:rPr lang="en-US" dirty="0">
                <a:ea typeface="Calibri" panose="020F0502020204030204" pitchFamily="34" charset="0"/>
              </a:rPr>
              <a:t>Maryam Torkashvand</a:t>
            </a:r>
            <a:r>
              <a:rPr lang="en-US" baseline="30000" dirty="0">
                <a:ea typeface="Calibri" panose="020F0502020204030204" pitchFamily="34" charset="0"/>
              </a:rPr>
              <a:t>1</a:t>
            </a:r>
            <a:r>
              <a:rPr lang="en-US" dirty="0">
                <a:effectLst/>
                <a:ea typeface="Calibri" panose="020F0502020204030204" pitchFamily="34" charset="0"/>
              </a:rPr>
              <a:t>, </a:t>
            </a:r>
            <a:r>
              <a:rPr lang="en-US" dirty="0" err="1">
                <a:ea typeface="Calibri" panose="020F0502020204030204" pitchFamily="34" charset="0"/>
              </a:rPr>
              <a:t>Caglar</a:t>
            </a:r>
            <a:r>
              <a:rPr lang="en-US" dirty="0">
                <a:ea typeface="Calibri" panose="020F0502020204030204" pitchFamily="34" charset="0"/>
              </a:rPr>
              <a:t> </a:t>
            </a:r>
            <a:r>
              <a:rPr lang="en-US" dirty="0">
                <a:effectLst/>
                <a:ea typeface="Calibri" panose="020F0502020204030204" pitchFamily="34" charset="0"/>
              </a:rPr>
              <a:t>Koylu</a:t>
            </a:r>
            <a:r>
              <a:rPr lang="en-US" baseline="30000" dirty="0">
                <a:effectLst/>
                <a:ea typeface="Calibri" panose="020F0502020204030204" pitchFamily="34" charset="0"/>
              </a:rPr>
              <a:t>1</a:t>
            </a:r>
            <a:r>
              <a:rPr lang="en-US" dirty="0">
                <a:effectLst/>
                <a:ea typeface="Calibri" panose="020F0502020204030204" pitchFamily="34" charset="0"/>
              </a:rPr>
              <a:t>, </a:t>
            </a:r>
            <a:r>
              <a:rPr lang="en-US" dirty="0" err="1">
                <a:effectLst/>
                <a:ea typeface="Calibri" panose="020F0502020204030204" pitchFamily="34" charset="0"/>
                <a:cs typeface="Linux Libertine"/>
              </a:rPr>
              <a:t>Hoeyun</a:t>
            </a:r>
            <a:r>
              <a:rPr lang="en-US" dirty="0">
                <a:effectLst/>
                <a:ea typeface="Calibri" panose="020F0502020204030204" pitchFamily="34" charset="0"/>
                <a:cs typeface="Linux Libertine"/>
              </a:rPr>
              <a:t> Kwon</a:t>
            </a:r>
            <a:r>
              <a:rPr lang="en-US" baseline="30000" dirty="0">
                <a:effectLst/>
                <a:ea typeface="Calibri" panose="020F0502020204030204" pitchFamily="34" charset="0"/>
              </a:rPr>
              <a:t>1</a:t>
            </a:r>
            <a:r>
              <a:rPr lang="en-US" dirty="0">
                <a:effectLst/>
                <a:ea typeface="Calibri" panose="020F0502020204030204" pitchFamily="34" charset="0"/>
                <a:cs typeface="Linux Libertine"/>
              </a:rPr>
              <a:t>, Alice Bee Kasakoff </a:t>
            </a:r>
            <a:r>
              <a:rPr lang="en-US" baseline="30000" dirty="0">
                <a:effectLst/>
                <a:ea typeface="Calibri" panose="020F0502020204030204" pitchFamily="34" charset="0"/>
              </a:rPr>
              <a:t>2</a:t>
            </a:r>
            <a:endParaRPr lang="en-US" dirty="0">
              <a:effectLst/>
              <a:ea typeface="Calibri" panose="020F0502020204030204" pitchFamily="34" charset="0"/>
            </a:endParaRPr>
          </a:p>
          <a:p>
            <a:pPr algn="ctr">
              <a:lnSpc>
                <a:spcPct val="150000"/>
              </a:lnSpc>
            </a:pPr>
            <a:br>
              <a:rPr lang="en-US" baseline="30000" dirty="0">
                <a:effectLst/>
                <a:ea typeface="Calibri" panose="020F0502020204030204" pitchFamily="34" charset="0"/>
                <a:cs typeface="Cambria Math" panose="02040503050406030204" pitchFamily="18" charset="0"/>
              </a:rPr>
            </a:br>
            <a:r>
              <a:rPr lang="en-US" sz="1200" baseline="30000" dirty="0">
                <a:effectLst/>
                <a:ea typeface="Calibri" panose="020F0502020204030204" pitchFamily="34" charset="0"/>
                <a:cs typeface="Arial" panose="020B0604020202020204" pitchFamily="34" charset="0"/>
              </a:rPr>
              <a:t>1 </a:t>
            </a:r>
            <a:r>
              <a:rPr lang="en-US" sz="1200" dirty="0">
                <a:effectLst/>
                <a:ea typeface="Calibri" panose="020F0502020204030204" pitchFamily="34" charset="0"/>
                <a:cs typeface="Arial" panose="020B0604020202020204" pitchFamily="34" charset="0"/>
              </a:rPr>
              <a:t>Geographical and Sustainability Sciences, University of Iowa, Iowa City, Iowa, USA  </a:t>
            </a:r>
            <a:br>
              <a:rPr lang="en-US" sz="1200" dirty="0">
                <a:effectLst/>
                <a:ea typeface="Calibri" panose="020F0502020204030204" pitchFamily="34" charset="0"/>
                <a:cs typeface="Arial" panose="020B0604020202020204" pitchFamily="34" charset="0"/>
              </a:rPr>
            </a:br>
            <a:r>
              <a:rPr lang="en-US" sz="1200" baseline="30000" dirty="0">
                <a:effectLst/>
                <a:ea typeface="Calibri" panose="020F0502020204030204" pitchFamily="34" charset="0"/>
                <a:cs typeface="Arial" panose="020B0604020202020204" pitchFamily="34" charset="0"/>
              </a:rPr>
              <a:t>2</a:t>
            </a:r>
            <a:r>
              <a:rPr lang="en-US" sz="1200" dirty="0">
                <a:effectLst/>
                <a:ea typeface="Calibri" panose="020F0502020204030204" pitchFamily="34" charset="0"/>
                <a:cs typeface="Arial" panose="020B0604020202020204" pitchFamily="34" charset="0"/>
              </a:rPr>
              <a:t> Department of Geography, University of South Carolina, Columbia, South Carolina, USA </a:t>
            </a:r>
            <a:endParaRPr lang="en-US" sz="1400" dirty="0">
              <a:effectLst/>
              <a:ea typeface="Calibri" panose="020F0502020204030204" pitchFamily="34" charset="0"/>
              <a:cs typeface="Arial" panose="020B0604020202020204" pitchFamily="34" charset="0"/>
            </a:endParaRPr>
          </a:p>
          <a:p>
            <a:endParaRPr lang="en-US" dirty="0"/>
          </a:p>
        </p:txBody>
      </p:sp>
      <p:sp>
        <p:nvSpPr>
          <p:cNvPr id="7" name="TextBox 6">
            <a:extLst>
              <a:ext uri="{FF2B5EF4-FFF2-40B4-BE49-F238E27FC236}">
                <a16:creationId xmlns:a16="http://schemas.microsoft.com/office/drawing/2014/main" id="{425CC440-F30F-2A85-A77F-CBBD17C6270F}"/>
              </a:ext>
            </a:extLst>
          </p:cNvPr>
          <p:cNvSpPr txBox="1"/>
          <p:nvPr/>
        </p:nvSpPr>
        <p:spPr>
          <a:xfrm>
            <a:off x="3975120" y="4825450"/>
            <a:ext cx="3839193" cy="707886"/>
          </a:xfrm>
          <a:prstGeom prst="rect">
            <a:avLst/>
          </a:prstGeom>
          <a:noFill/>
        </p:spPr>
        <p:txBody>
          <a:bodyPr wrap="none" rtlCol="0">
            <a:spAutoFit/>
          </a:bodyPr>
          <a:lstStyle/>
          <a:p>
            <a:pPr algn="ctr"/>
            <a:r>
              <a:rPr lang="en-US" sz="2000" b="1" dirty="0"/>
              <a:t>Maryam Torkashvand</a:t>
            </a:r>
          </a:p>
          <a:p>
            <a:pPr algn="ctr"/>
            <a:r>
              <a:rPr lang="en-US" sz="2000" b="1" dirty="0"/>
              <a:t>maryam-torkashvand@uiowa.edu</a:t>
            </a:r>
          </a:p>
        </p:txBody>
      </p:sp>
      <p:pic>
        <p:nvPicPr>
          <p:cNvPr id="9" name="Picture 8" descr="A picture containing dark, night sky&#10;&#10;Description automatically generated">
            <a:extLst>
              <a:ext uri="{FF2B5EF4-FFF2-40B4-BE49-F238E27FC236}">
                <a16:creationId xmlns:a16="http://schemas.microsoft.com/office/drawing/2014/main" id="{84526E91-362A-875A-D3AF-AF7F52FE2E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22" y="4844520"/>
            <a:ext cx="1471028" cy="1471028"/>
          </a:xfrm>
          <a:prstGeom prst="rect">
            <a:avLst/>
          </a:prstGeom>
        </p:spPr>
      </p:pic>
      <p:sp>
        <p:nvSpPr>
          <p:cNvPr id="11" name="Rectangle 10">
            <a:extLst>
              <a:ext uri="{FF2B5EF4-FFF2-40B4-BE49-F238E27FC236}">
                <a16:creationId xmlns:a16="http://schemas.microsoft.com/office/drawing/2014/main" id="{76163306-9E87-218B-4684-C41156D0B4EE}"/>
              </a:ext>
            </a:extLst>
          </p:cNvPr>
          <p:cNvSpPr/>
          <p:nvPr/>
        </p:nvSpPr>
        <p:spPr>
          <a:xfrm>
            <a:off x="4119679" y="6067006"/>
            <a:ext cx="3550074" cy="307777"/>
          </a:xfrm>
          <a:prstGeom prst="rect">
            <a:avLst/>
          </a:prstGeom>
        </p:spPr>
        <p:txBody>
          <a:bodyPr wrap="none">
            <a:spAutoFit/>
          </a:bodyPr>
          <a:lstStyle/>
          <a:p>
            <a:r>
              <a:rPr lang="en-US" sz="1400" dirty="0"/>
              <a:t>May 2023 | Social Spatial Networks Workshop</a:t>
            </a:r>
          </a:p>
        </p:txBody>
      </p:sp>
      <p:sp>
        <p:nvSpPr>
          <p:cNvPr id="13" name="TextBox 12">
            <a:extLst>
              <a:ext uri="{FF2B5EF4-FFF2-40B4-BE49-F238E27FC236}">
                <a16:creationId xmlns:a16="http://schemas.microsoft.com/office/drawing/2014/main" id="{3CF10548-C241-CC4C-91AA-4EE222EFCBE3}"/>
              </a:ext>
            </a:extLst>
          </p:cNvPr>
          <p:cNvSpPr txBox="1"/>
          <p:nvPr/>
        </p:nvSpPr>
        <p:spPr>
          <a:xfrm>
            <a:off x="2311921" y="1484286"/>
            <a:ext cx="7165590" cy="954107"/>
          </a:xfrm>
          <a:prstGeom prst="rect">
            <a:avLst/>
          </a:prstGeom>
          <a:noFill/>
        </p:spPr>
        <p:txBody>
          <a:bodyPr wrap="square">
            <a:spAutoFit/>
          </a:bodyPr>
          <a:lstStyle/>
          <a:p>
            <a:pPr algn="ctr"/>
            <a:r>
              <a:rPr lang="en-US" sz="2800" b="1" dirty="0">
                <a:effectLst/>
                <a:latin typeface="Times New Roman" panose="02020603050405020304" pitchFamily="18" charset="0"/>
                <a:cs typeface="Times New Roman" panose="02020603050405020304" pitchFamily="18" charset="0"/>
              </a:rPr>
              <a:t>Patterns of the Past: A Study on Historical Migration Network Structures</a:t>
            </a:r>
            <a:endParaRPr lang="en-US" sz="2800" b="1" dirty="0">
              <a:latin typeface="Times New Roman" panose="02020603050405020304" pitchFamily="18" charset="0"/>
              <a:cs typeface="Times New Roman" panose="02020603050405020304" pitchFamily="18" charset="0"/>
            </a:endParaRPr>
          </a:p>
        </p:txBody>
      </p:sp>
      <p:pic>
        <p:nvPicPr>
          <p:cNvPr id="3" name="Picture 2" descr="NSF Logo | NSF - National Science Foundation">
            <a:extLst>
              <a:ext uri="{FF2B5EF4-FFF2-40B4-BE49-F238E27FC236}">
                <a16:creationId xmlns:a16="http://schemas.microsoft.com/office/drawing/2014/main" id="{6D58ED75-7447-0126-E2D4-113F8D617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1576" y="4725618"/>
            <a:ext cx="1190625" cy="11906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1BC0E27-A92F-FA8A-8BA8-C67137DCE96E}"/>
              </a:ext>
            </a:extLst>
          </p:cNvPr>
          <p:cNvSpPr txBox="1"/>
          <p:nvPr/>
        </p:nvSpPr>
        <p:spPr>
          <a:xfrm>
            <a:off x="9957094" y="5908368"/>
            <a:ext cx="1801152" cy="338554"/>
          </a:xfrm>
          <a:prstGeom prst="rect">
            <a:avLst/>
          </a:prstGeom>
          <a:noFill/>
        </p:spPr>
        <p:txBody>
          <a:bodyPr wrap="square">
            <a:spAutoFit/>
          </a:bodyPr>
          <a:lstStyle/>
          <a:p>
            <a:r>
              <a:rPr lang="en-US" sz="1600" dirty="0"/>
              <a:t>Grant No. 2215568</a:t>
            </a:r>
          </a:p>
        </p:txBody>
      </p:sp>
    </p:spTree>
    <p:extLst>
      <p:ext uri="{BB962C8B-B14F-4D97-AF65-F5344CB8AC3E}">
        <p14:creationId xmlns:p14="http://schemas.microsoft.com/office/powerpoint/2010/main" val="558678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3949"/>
            <a:ext cx="3205655" cy="404051"/>
          </a:xfrm>
          <a:prstGeom prst="rect">
            <a:avLst/>
          </a:prstGeom>
        </p:spPr>
      </p:pic>
      <p:pic>
        <p:nvPicPr>
          <p:cNvPr id="6" name="Picture 5" descr="Map&#10;&#10;Description automatically generated">
            <a:extLst>
              <a:ext uri="{FF2B5EF4-FFF2-40B4-BE49-F238E27FC236}">
                <a16:creationId xmlns:a16="http://schemas.microsoft.com/office/drawing/2014/main" id="{7853A122-C996-C8EC-6BF8-5496B57D0147}"/>
              </a:ext>
            </a:extLst>
          </p:cNvPr>
          <p:cNvPicPr>
            <a:picLocks noChangeAspect="1"/>
          </p:cNvPicPr>
          <p:nvPr/>
        </p:nvPicPr>
        <p:blipFill rotWithShape="1">
          <a:blip r:embed="rId4">
            <a:extLst>
              <a:ext uri="{28A0092B-C50C-407E-A947-70E740481C1C}">
                <a14:useLocalDpi xmlns:a14="http://schemas.microsoft.com/office/drawing/2010/main" val="0"/>
              </a:ext>
            </a:extLst>
          </a:blip>
          <a:srcRect t="13637" r="4259" b="26947"/>
          <a:stretch/>
        </p:blipFill>
        <p:spPr>
          <a:xfrm>
            <a:off x="295367" y="1239864"/>
            <a:ext cx="11857932" cy="4475135"/>
          </a:xfrm>
          <a:prstGeom prst="rect">
            <a:avLst/>
          </a:prstGeom>
        </p:spPr>
      </p:pic>
      <p:sp>
        <p:nvSpPr>
          <p:cNvPr id="14" name="Pentagon 13">
            <a:extLst>
              <a:ext uri="{FF2B5EF4-FFF2-40B4-BE49-F238E27FC236}">
                <a16:creationId xmlns:a16="http://schemas.microsoft.com/office/drawing/2014/main" id="{14A79209-5E3E-41C7-0FF4-6B2F42F87687}"/>
              </a:ext>
            </a:extLst>
          </p:cNvPr>
          <p:cNvSpPr/>
          <p:nvPr/>
        </p:nvSpPr>
        <p:spPr>
          <a:xfrm>
            <a:off x="5142857"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Results</a:t>
            </a:r>
          </a:p>
        </p:txBody>
      </p:sp>
      <p:sp>
        <p:nvSpPr>
          <p:cNvPr id="15" name="Pentagon 14">
            <a:extLst>
              <a:ext uri="{FF2B5EF4-FFF2-40B4-BE49-F238E27FC236}">
                <a16:creationId xmlns:a16="http://schemas.microsoft.com/office/drawing/2014/main" id="{DADD2303-DA93-D4D5-FCE3-9FAE68441BF4}"/>
              </a:ext>
            </a:extLst>
          </p:cNvPr>
          <p:cNvSpPr/>
          <p:nvPr/>
        </p:nvSpPr>
        <p:spPr>
          <a:xfrm>
            <a:off x="3487225"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a:t>
            </a:r>
          </a:p>
        </p:txBody>
      </p:sp>
      <p:sp>
        <p:nvSpPr>
          <p:cNvPr id="17" name="Pentagon 16">
            <a:extLst>
              <a:ext uri="{FF2B5EF4-FFF2-40B4-BE49-F238E27FC236}">
                <a16:creationId xmlns:a16="http://schemas.microsoft.com/office/drawing/2014/main" id="{EA399951-5FB3-F108-54A2-171F2590B4E2}"/>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18" name="Pentagon 17">
            <a:extLst>
              <a:ext uri="{FF2B5EF4-FFF2-40B4-BE49-F238E27FC236}">
                <a16:creationId xmlns:a16="http://schemas.microsoft.com/office/drawing/2014/main" id="{3E879094-9C4F-BF93-4BB4-7ADED6D8CAF5}"/>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pic>
        <p:nvPicPr>
          <p:cNvPr id="19" name="Picture 18" descr="A picture containing dark, night sky&#10;&#10;Description automatically generated">
            <a:extLst>
              <a:ext uri="{FF2B5EF4-FFF2-40B4-BE49-F238E27FC236}">
                <a16:creationId xmlns:a16="http://schemas.microsoft.com/office/drawing/2014/main" id="{1F1E256D-C7F3-F318-5A82-2BA01C67B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380258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3949"/>
            <a:ext cx="3205655" cy="404051"/>
          </a:xfrm>
          <a:prstGeom prst="rect">
            <a:avLst/>
          </a:prstGeom>
        </p:spPr>
      </p:pic>
      <p:sp>
        <p:nvSpPr>
          <p:cNvPr id="14" name="Pentagon 13">
            <a:extLst>
              <a:ext uri="{FF2B5EF4-FFF2-40B4-BE49-F238E27FC236}">
                <a16:creationId xmlns:a16="http://schemas.microsoft.com/office/drawing/2014/main" id="{14A79209-5E3E-41C7-0FF4-6B2F42F87687}"/>
              </a:ext>
            </a:extLst>
          </p:cNvPr>
          <p:cNvSpPr/>
          <p:nvPr/>
        </p:nvSpPr>
        <p:spPr>
          <a:xfrm>
            <a:off x="5142857"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Results</a:t>
            </a:r>
          </a:p>
        </p:txBody>
      </p:sp>
      <p:sp>
        <p:nvSpPr>
          <p:cNvPr id="15" name="Pentagon 14">
            <a:extLst>
              <a:ext uri="{FF2B5EF4-FFF2-40B4-BE49-F238E27FC236}">
                <a16:creationId xmlns:a16="http://schemas.microsoft.com/office/drawing/2014/main" id="{DADD2303-DA93-D4D5-FCE3-9FAE68441BF4}"/>
              </a:ext>
            </a:extLst>
          </p:cNvPr>
          <p:cNvSpPr/>
          <p:nvPr/>
        </p:nvSpPr>
        <p:spPr>
          <a:xfrm>
            <a:off x="3487225"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a:t>
            </a:r>
          </a:p>
        </p:txBody>
      </p:sp>
      <p:sp>
        <p:nvSpPr>
          <p:cNvPr id="17" name="Pentagon 16">
            <a:extLst>
              <a:ext uri="{FF2B5EF4-FFF2-40B4-BE49-F238E27FC236}">
                <a16:creationId xmlns:a16="http://schemas.microsoft.com/office/drawing/2014/main" id="{EA399951-5FB3-F108-54A2-171F2590B4E2}"/>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18" name="Pentagon 17">
            <a:extLst>
              <a:ext uri="{FF2B5EF4-FFF2-40B4-BE49-F238E27FC236}">
                <a16:creationId xmlns:a16="http://schemas.microsoft.com/office/drawing/2014/main" id="{3E879094-9C4F-BF93-4BB4-7ADED6D8CAF5}"/>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pic>
        <p:nvPicPr>
          <p:cNvPr id="19" name="Picture 18" descr="A picture containing dark, night sky&#10;&#10;Description automatically generated">
            <a:extLst>
              <a:ext uri="{FF2B5EF4-FFF2-40B4-BE49-F238E27FC236}">
                <a16:creationId xmlns:a16="http://schemas.microsoft.com/office/drawing/2014/main" id="{1F1E256D-C7F3-F318-5A82-2BA01C67B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pic>
        <p:nvPicPr>
          <p:cNvPr id="2" name="Picture 1">
            <a:extLst>
              <a:ext uri="{FF2B5EF4-FFF2-40B4-BE49-F238E27FC236}">
                <a16:creationId xmlns:a16="http://schemas.microsoft.com/office/drawing/2014/main" id="{8754C3E5-766F-6BC0-E01C-10554C7E3D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18492" y="769927"/>
            <a:ext cx="9009326" cy="5340692"/>
          </a:xfrm>
          <a:prstGeom prst="rect">
            <a:avLst/>
          </a:prstGeom>
          <a:noFill/>
          <a:ln>
            <a:noFill/>
          </a:ln>
        </p:spPr>
      </p:pic>
    </p:spTree>
    <p:extLst>
      <p:ext uri="{BB962C8B-B14F-4D97-AF65-F5344CB8AC3E}">
        <p14:creationId xmlns:p14="http://schemas.microsoft.com/office/powerpoint/2010/main" val="280058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2"/>
          <a:srcRect l="71387" t="92648" r="2363" b="73"/>
          <a:stretch/>
        </p:blipFill>
        <p:spPr>
          <a:xfrm>
            <a:off x="8986345" y="6453949"/>
            <a:ext cx="3205655" cy="404051"/>
          </a:xfrm>
          <a:prstGeom prst="rect">
            <a:avLst/>
          </a:prstGeom>
        </p:spPr>
      </p:pic>
      <p:pic>
        <p:nvPicPr>
          <p:cNvPr id="44" name="Picture 43" descr="A picture containing dark, night sky&#10;&#10;Description automatically generated">
            <a:extLst>
              <a:ext uri="{FF2B5EF4-FFF2-40B4-BE49-F238E27FC236}">
                <a16:creationId xmlns:a16="http://schemas.microsoft.com/office/drawing/2014/main" id="{49443732-2C23-D6E5-46B3-5B1D5D5CE0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1757"/>
            <a:ext cx="615283" cy="615283"/>
          </a:xfrm>
          <a:prstGeom prst="rect">
            <a:avLst/>
          </a:prstGeom>
        </p:spPr>
      </p:pic>
      <p:sp>
        <p:nvSpPr>
          <p:cNvPr id="6" name="Title 1">
            <a:extLst>
              <a:ext uri="{FF2B5EF4-FFF2-40B4-BE49-F238E27FC236}">
                <a16:creationId xmlns:a16="http://schemas.microsoft.com/office/drawing/2014/main" id="{E18EDCAA-0752-1C3E-0E8F-EB180F7421AE}"/>
              </a:ext>
            </a:extLst>
          </p:cNvPr>
          <p:cNvSpPr txBox="1">
            <a:spLocks/>
          </p:cNvSpPr>
          <p:nvPr/>
        </p:nvSpPr>
        <p:spPr>
          <a:xfrm>
            <a:off x="178402" y="786660"/>
            <a:ext cx="4274799" cy="4925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latin typeface="+mn-lt"/>
                <a:ea typeface="+mn-ea"/>
                <a:cs typeface="+mn-cs"/>
              </a:rPr>
              <a:t>Migration Regions and Dialects</a:t>
            </a:r>
          </a:p>
        </p:txBody>
      </p:sp>
      <p:pic>
        <p:nvPicPr>
          <p:cNvPr id="7" name="Picture 6">
            <a:extLst>
              <a:ext uri="{FF2B5EF4-FFF2-40B4-BE49-F238E27FC236}">
                <a16:creationId xmlns:a16="http://schemas.microsoft.com/office/drawing/2014/main" id="{8AC72F81-B78B-4208-7DCC-B14FC6C4B7E7}"/>
              </a:ext>
            </a:extLst>
          </p:cNvPr>
          <p:cNvPicPr>
            <a:picLocks noChangeAspect="1"/>
          </p:cNvPicPr>
          <p:nvPr/>
        </p:nvPicPr>
        <p:blipFill>
          <a:blip r:embed="rId4">
            <a:extLst>
              <a:ext uri="{28A0092B-C50C-407E-A947-70E740481C1C}">
                <a14:useLocalDpi xmlns:a14="http://schemas.microsoft.com/office/drawing/2010/main" val="0"/>
              </a:ext>
            </a:extLst>
          </a:blip>
          <a:srcRect l="668" r="668"/>
          <a:stretch/>
        </p:blipFill>
        <p:spPr>
          <a:xfrm>
            <a:off x="5907984" y="1390735"/>
            <a:ext cx="4137605" cy="2578809"/>
          </a:xfrm>
          <a:prstGeom prst="rect">
            <a:avLst/>
          </a:prstGeom>
        </p:spPr>
      </p:pic>
      <p:pic>
        <p:nvPicPr>
          <p:cNvPr id="9" name="Content Placeholder 9">
            <a:extLst>
              <a:ext uri="{FF2B5EF4-FFF2-40B4-BE49-F238E27FC236}">
                <a16:creationId xmlns:a16="http://schemas.microsoft.com/office/drawing/2014/main" id="{338D0FD2-164C-0EE9-C5E5-57065A621A35}"/>
              </a:ext>
            </a:extLst>
          </p:cNvPr>
          <p:cNvPicPr>
            <a:picLocks noChangeAspect="1"/>
          </p:cNvPicPr>
          <p:nvPr/>
        </p:nvPicPr>
        <p:blipFill rotWithShape="1">
          <a:blip r:embed="rId5">
            <a:extLst>
              <a:ext uri="{28A0092B-C50C-407E-A947-70E740481C1C}">
                <a14:useLocalDpi xmlns:a14="http://schemas.microsoft.com/office/drawing/2010/main" val="0"/>
              </a:ext>
            </a:extLst>
          </a:blip>
          <a:srcRect l="36260" t="20574" r="22932" b="22747"/>
          <a:stretch/>
        </p:blipFill>
        <p:spPr>
          <a:xfrm>
            <a:off x="551157" y="1642519"/>
            <a:ext cx="4298946" cy="3625191"/>
          </a:xfrm>
          <a:prstGeom prst="rect">
            <a:avLst/>
          </a:prstGeom>
        </p:spPr>
      </p:pic>
      <p:sp>
        <p:nvSpPr>
          <p:cNvPr id="14" name="TextBox 13">
            <a:extLst>
              <a:ext uri="{FF2B5EF4-FFF2-40B4-BE49-F238E27FC236}">
                <a16:creationId xmlns:a16="http://schemas.microsoft.com/office/drawing/2014/main" id="{6658BB58-AEC8-5D3F-62A7-679D03D88955}"/>
              </a:ext>
            </a:extLst>
          </p:cNvPr>
          <p:cNvSpPr txBox="1"/>
          <p:nvPr/>
        </p:nvSpPr>
        <p:spPr>
          <a:xfrm>
            <a:off x="6486629" y="925823"/>
            <a:ext cx="4288546" cy="615553"/>
          </a:xfrm>
          <a:prstGeom prst="rect">
            <a:avLst/>
          </a:prstGeom>
          <a:noFill/>
        </p:spPr>
        <p:txBody>
          <a:bodyPr wrap="none" rtlCol="0">
            <a:spAutoFit/>
          </a:bodyPr>
          <a:lstStyle/>
          <a:p>
            <a:r>
              <a:rPr lang="en-US" b="1" dirty="0"/>
              <a:t>Dialect regions extracted from Twitter data</a:t>
            </a:r>
          </a:p>
          <a:p>
            <a:pPr algn="ctr"/>
            <a:r>
              <a:rPr lang="en-US" sz="1600" dirty="0"/>
              <a:t>(Oct. 7, 2013 - Oct. 6, 2014)</a:t>
            </a:r>
          </a:p>
        </p:txBody>
      </p:sp>
      <p:pic>
        <p:nvPicPr>
          <p:cNvPr id="15" name="Picture 14" descr="Map&#10;&#10;Description automatically generated">
            <a:extLst>
              <a:ext uri="{FF2B5EF4-FFF2-40B4-BE49-F238E27FC236}">
                <a16:creationId xmlns:a16="http://schemas.microsoft.com/office/drawing/2014/main" id="{D209F656-E208-4C56-A9E3-A8E1823BD4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9182" y="3629557"/>
            <a:ext cx="4039489" cy="2578809"/>
          </a:xfrm>
          <a:prstGeom prst="rect">
            <a:avLst/>
          </a:prstGeom>
        </p:spPr>
      </p:pic>
      <mc:AlternateContent xmlns:mc="http://schemas.openxmlformats.org/markup-compatibility/2006" xmlns:p14="http://schemas.microsoft.com/office/powerpoint/2010/main">
        <mc:Choice Requires="p14">
          <p:contentPart p14:bwMode="auto" r:id="rId7">
            <p14:nvContentPartPr>
              <p14:cNvPr id="16" name="Ink 15">
                <a:extLst>
                  <a:ext uri="{FF2B5EF4-FFF2-40B4-BE49-F238E27FC236}">
                    <a16:creationId xmlns:a16="http://schemas.microsoft.com/office/drawing/2014/main" id="{2237AB5F-A279-59EB-5441-DE236C857E0A}"/>
                  </a:ext>
                </a:extLst>
              </p14:cNvPr>
              <p14:cNvContentPartPr/>
              <p14:nvPr/>
            </p14:nvContentPartPr>
            <p14:xfrm>
              <a:off x="551148" y="2384784"/>
              <a:ext cx="4336560" cy="2085120"/>
            </p14:xfrm>
          </p:contentPart>
        </mc:Choice>
        <mc:Fallback xmlns="">
          <p:pic>
            <p:nvPicPr>
              <p:cNvPr id="16" name="Ink 15">
                <a:extLst>
                  <a:ext uri="{FF2B5EF4-FFF2-40B4-BE49-F238E27FC236}">
                    <a16:creationId xmlns:a16="http://schemas.microsoft.com/office/drawing/2014/main" id="{2237AB5F-A279-59EB-5441-DE236C857E0A}"/>
                  </a:ext>
                </a:extLst>
              </p:cNvPr>
              <p:cNvPicPr/>
              <p:nvPr/>
            </p:nvPicPr>
            <p:blipFill>
              <a:blip r:embed="rId8"/>
              <a:stretch>
                <a:fillRect/>
              </a:stretch>
            </p:blipFill>
            <p:spPr>
              <a:xfrm>
                <a:off x="542149" y="2375784"/>
                <a:ext cx="4354199" cy="210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Ink 16">
                <a:extLst>
                  <a:ext uri="{FF2B5EF4-FFF2-40B4-BE49-F238E27FC236}">
                    <a16:creationId xmlns:a16="http://schemas.microsoft.com/office/drawing/2014/main" id="{A28A18C0-CBBB-E907-6CCE-5400C3CFD454}"/>
                  </a:ext>
                </a:extLst>
              </p14:cNvPr>
              <p14:cNvContentPartPr/>
              <p14:nvPr/>
            </p14:nvContentPartPr>
            <p14:xfrm>
              <a:off x="1684773" y="3055406"/>
              <a:ext cx="3190320" cy="2166840"/>
            </p14:xfrm>
          </p:contentPart>
        </mc:Choice>
        <mc:Fallback xmlns="">
          <p:pic>
            <p:nvPicPr>
              <p:cNvPr id="17" name="Ink 16">
                <a:extLst>
                  <a:ext uri="{FF2B5EF4-FFF2-40B4-BE49-F238E27FC236}">
                    <a16:creationId xmlns:a16="http://schemas.microsoft.com/office/drawing/2014/main" id="{A28A18C0-CBBB-E907-6CCE-5400C3CFD454}"/>
                  </a:ext>
                </a:extLst>
              </p:cNvPr>
              <p:cNvPicPr/>
              <p:nvPr/>
            </p:nvPicPr>
            <p:blipFill>
              <a:blip r:embed="rId10"/>
              <a:stretch>
                <a:fillRect/>
              </a:stretch>
            </p:blipFill>
            <p:spPr>
              <a:xfrm>
                <a:off x="1675773" y="3046406"/>
                <a:ext cx="3207960" cy="2184480"/>
              </a:xfrm>
              <a:prstGeom prst="rect">
                <a:avLst/>
              </a:prstGeom>
            </p:spPr>
          </p:pic>
        </mc:Fallback>
      </mc:AlternateContent>
      <p:sp>
        <p:nvSpPr>
          <p:cNvPr id="18" name="TextBox 17">
            <a:extLst>
              <a:ext uri="{FF2B5EF4-FFF2-40B4-BE49-F238E27FC236}">
                <a16:creationId xmlns:a16="http://schemas.microsoft.com/office/drawing/2014/main" id="{EAE4A407-6FD0-D372-F9E8-A851FEC471AE}"/>
              </a:ext>
            </a:extLst>
          </p:cNvPr>
          <p:cNvSpPr txBox="1"/>
          <p:nvPr/>
        </p:nvSpPr>
        <p:spPr>
          <a:xfrm>
            <a:off x="5877025" y="5729856"/>
            <a:ext cx="2980314" cy="369332"/>
          </a:xfrm>
          <a:prstGeom prst="rect">
            <a:avLst/>
          </a:prstGeom>
          <a:noFill/>
        </p:spPr>
        <p:txBody>
          <a:bodyPr wrap="square">
            <a:spAutoFit/>
          </a:bodyPr>
          <a:lstStyle/>
          <a:p>
            <a:pPr algn="ctr"/>
            <a:r>
              <a:rPr lang="en-US" dirty="0">
                <a:solidFill>
                  <a:srgbClr val="0563C1"/>
                </a:solidFill>
                <a:hlinkClick r:id="rId11"/>
              </a:rPr>
              <a:t>(Huang et al., 2016</a:t>
            </a:r>
            <a:r>
              <a:rPr lang="en-US" dirty="0">
                <a:solidFill>
                  <a:srgbClr val="0563C1"/>
                </a:solidFill>
              </a:rPr>
              <a:t>)</a:t>
            </a:r>
            <a:endParaRPr lang="en-US" dirty="0"/>
          </a:p>
        </p:txBody>
      </p:sp>
      <p:sp>
        <p:nvSpPr>
          <p:cNvPr id="19" name="Rectangle 18">
            <a:extLst>
              <a:ext uri="{FF2B5EF4-FFF2-40B4-BE49-F238E27FC236}">
                <a16:creationId xmlns:a16="http://schemas.microsoft.com/office/drawing/2014/main" id="{0A6B6030-D958-A8A4-E9C7-93D0C26F28ED}"/>
              </a:ext>
            </a:extLst>
          </p:cNvPr>
          <p:cNvSpPr/>
          <p:nvPr/>
        </p:nvSpPr>
        <p:spPr>
          <a:xfrm>
            <a:off x="5721178" y="888752"/>
            <a:ext cx="6257493" cy="52825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E0E7BB3-1BFA-539D-E837-6CC44DEDF607}"/>
              </a:ext>
            </a:extLst>
          </p:cNvPr>
          <p:cNvSpPr/>
          <p:nvPr/>
        </p:nvSpPr>
        <p:spPr>
          <a:xfrm>
            <a:off x="500574" y="1642160"/>
            <a:ext cx="4425619" cy="36251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a:extLst>
              <a:ext uri="{FF2B5EF4-FFF2-40B4-BE49-F238E27FC236}">
                <a16:creationId xmlns:a16="http://schemas.microsoft.com/office/drawing/2014/main" id="{9DF451C1-24D3-8FC7-F4B7-48838123646B}"/>
              </a:ext>
            </a:extLst>
          </p:cNvPr>
          <p:cNvSpPr/>
          <p:nvPr/>
        </p:nvSpPr>
        <p:spPr>
          <a:xfrm>
            <a:off x="5142857"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Results</a:t>
            </a:r>
          </a:p>
        </p:txBody>
      </p:sp>
      <p:sp>
        <p:nvSpPr>
          <p:cNvPr id="26" name="Pentagon 25">
            <a:extLst>
              <a:ext uri="{FF2B5EF4-FFF2-40B4-BE49-F238E27FC236}">
                <a16:creationId xmlns:a16="http://schemas.microsoft.com/office/drawing/2014/main" id="{F68B7AB5-9141-92D7-BA26-BCC239EDAF5D}"/>
              </a:ext>
            </a:extLst>
          </p:cNvPr>
          <p:cNvSpPr/>
          <p:nvPr/>
        </p:nvSpPr>
        <p:spPr>
          <a:xfrm>
            <a:off x="3487225"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a:t>
            </a:r>
          </a:p>
        </p:txBody>
      </p:sp>
      <p:sp>
        <p:nvSpPr>
          <p:cNvPr id="28" name="Pentagon 27">
            <a:extLst>
              <a:ext uri="{FF2B5EF4-FFF2-40B4-BE49-F238E27FC236}">
                <a16:creationId xmlns:a16="http://schemas.microsoft.com/office/drawing/2014/main" id="{139DD563-A1AB-B4AA-47A0-CC835363181A}"/>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29" name="Pentagon 28">
            <a:extLst>
              <a:ext uri="{FF2B5EF4-FFF2-40B4-BE49-F238E27FC236}">
                <a16:creationId xmlns:a16="http://schemas.microsoft.com/office/drawing/2014/main" id="{02049C6E-2DB6-80EF-15EA-9BD35C68D627}"/>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spTree>
    <p:extLst>
      <p:ext uri="{BB962C8B-B14F-4D97-AF65-F5344CB8AC3E}">
        <p14:creationId xmlns:p14="http://schemas.microsoft.com/office/powerpoint/2010/main" val="17660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3949"/>
            <a:ext cx="3205655" cy="404051"/>
          </a:xfrm>
          <a:prstGeom prst="rect">
            <a:avLst/>
          </a:prstGeom>
        </p:spPr>
      </p:pic>
      <p:pic>
        <p:nvPicPr>
          <p:cNvPr id="3" name="Picture 2" descr="Map&#10;&#10;Description automatically generated">
            <a:extLst>
              <a:ext uri="{FF2B5EF4-FFF2-40B4-BE49-F238E27FC236}">
                <a16:creationId xmlns:a16="http://schemas.microsoft.com/office/drawing/2014/main" id="{215F919A-D9FD-4A7F-472C-711F282667A0}"/>
              </a:ext>
            </a:extLst>
          </p:cNvPr>
          <p:cNvPicPr>
            <a:picLocks noChangeAspect="1"/>
          </p:cNvPicPr>
          <p:nvPr/>
        </p:nvPicPr>
        <p:blipFill rotWithShape="1">
          <a:blip r:embed="rId4">
            <a:extLst>
              <a:ext uri="{28A0092B-C50C-407E-A947-70E740481C1C}">
                <a14:useLocalDpi xmlns:a14="http://schemas.microsoft.com/office/drawing/2010/main" val="0"/>
              </a:ext>
            </a:extLst>
          </a:blip>
          <a:srcRect l="35850" t="18861" r="21535" b="23740"/>
          <a:stretch/>
        </p:blipFill>
        <p:spPr>
          <a:xfrm>
            <a:off x="440951" y="1078300"/>
            <a:ext cx="5255513" cy="4297752"/>
          </a:xfrm>
          <a:prstGeom prst="rect">
            <a:avLst/>
          </a:prstGeom>
        </p:spPr>
      </p:pic>
      <p:pic>
        <p:nvPicPr>
          <p:cNvPr id="21" name="Picture 20">
            <a:extLst>
              <a:ext uri="{FF2B5EF4-FFF2-40B4-BE49-F238E27FC236}">
                <a16:creationId xmlns:a16="http://schemas.microsoft.com/office/drawing/2014/main" id="{C023EF9C-7CBC-98E8-6291-0EC87C9CA523}"/>
              </a:ext>
            </a:extLst>
          </p:cNvPr>
          <p:cNvPicPr>
            <a:picLocks noChangeAspect="1"/>
          </p:cNvPicPr>
          <p:nvPr/>
        </p:nvPicPr>
        <p:blipFill>
          <a:blip r:embed="rId5"/>
          <a:stretch>
            <a:fillRect/>
          </a:stretch>
        </p:blipFill>
        <p:spPr>
          <a:xfrm>
            <a:off x="6096000" y="1493034"/>
            <a:ext cx="5367289" cy="4139060"/>
          </a:xfrm>
          <a:prstGeom prst="rect">
            <a:avLst/>
          </a:prstGeom>
        </p:spPr>
      </p:pic>
      <p:sp>
        <p:nvSpPr>
          <p:cNvPr id="22" name="Rectangle 21">
            <a:extLst>
              <a:ext uri="{FF2B5EF4-FFF2-40B4-BE49-F238E27FC236}">
                <a16:creationId xmlns:a16="http://schemas.microsoft.com/office/drawing/2014/main" id="{AEB5519A-8D02-02F3-6752-3920C3937A44}"/>
              </a:ext>
            </a:extLst>
          </p:cNvPr>
          <p:cNvSpPr/>
          <p:nvPr/>
        </p:nvSpPr>
        <p:spPr>
          <a:xfrm>
            <a:off x="5857103" y="949110"/>
            <a:ext cx="5606186" cy="52392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BE123D6-F07E-0FFE-EDAE-3F81F9D67C56}"/>
              </a:ext>
            </a:extLst>
          </p:cNvPr>
          <p:cNvSpPr/>
          <p:nvPr/>
        </p:nvSpPr>
        <p:spPr>
          <a:xfrm>
            <a:off x="457431" y="986057"/>
            <a:ext cx="5040090" cy="44822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2AD9E76-0E33-FA66-EE60-4437564A451A}"/>
              </a:ext>
            </a:extLst>
          </p:cNvPr>
          <p:cNvSpPr txBox="1"/>
          <p:nvPr/>
        </p:nvSpPr>
        <p:spPr>
          <a:xfrm>
            <a:off x="7906015" y="1036406"/>
            <a:ext cx="1537729" cy="369332"/>
          </a:xfrm>
          <a:prstGeom prst="rect">
            <a:avLst/>
          </a:prstGeom>
          <a:noFill/>
        </p:spPr>
        <p:txBody>
          <a:bodyPr wrap="none" rtlCol="0">
            <a:spAutoFit/>
          </a:bodyPr>
          <a:lstStyle/>
          <a:p>
            <a:r>
              <a:rPr lang="en-US" b="1" dirty="0"/>
              <a:t>Foodway Map</a:t>
            </a:r>
          </a:p>
        </p:txBody>
      </p:sp>
      <p:sp>
        <p:nvSpPr>
          <p:cNvPr id="25" name="TextBox 24">
            <a:extLst>
              <a:ext uri="{FF2B5EF4-FFF2-40B4-BE49-F238E27FC236}">
                <a16:creationId xmlns:a16="http://schemas.microsoft.com/office/drawing/2014/main" id="{67A6FC35-3B39-B692-C474-09DAA60E4B99}"/>
              </a:ext>
            </a:extLst>
          </p:cNvPr>
          <p:cNvSpPr txBox="1"/>
          <p:nvPr/>
        </p:nvSpPr>
        <p:spPr>
          <a:xfrm>
            <a:off x="5857103" y="5800167"/>
            <a:ext cx="5606185" cy="338554"/>
          </a:xfrm>
          <a:prstGeom prst="rect">
            <a:avLst/>
          </a:prstGeom>
          <a:noFill/>
        </p:spPr>
        <p:txBody>
          <a:bodyPr wrap="square">
            <a:spAutoFit/>
          </a:bodyPr>
          <a:lstStyle/>
          <a:p>
            <a:pPr algn="ctr"/>
            <a:r>
              <a:rPr lang="en-US" sz="1600" b="0" i="0" dirty="0">
                <a:effectLst/>
                <a:latin typeface="Open Sans" panose="020B0606030504020204" pitchFamily="34" charset="0"/>
              </a:rPr>
              <a:t>(</a:t>
            </a:r>
            <a:r>
              <a:rPr lang="en-US" sz="1600" b="0" i="0" dirty="0">
                <a:effectLst/>
                <a:latin typeface="Open Sans" panose="020B0606030504020204" pitchFamily="34" charset="0"/>
                <a:hlinkClick r:id="rId6"/>
              </a:rPr>
              <a:t>Liang and Andris, 2021</a:t>
            </a:r>
            <a:r>
              <a:rPr lang="en-US" sz="1600" b="0" i="0" dirty="0">
                <a:effectLst/>
                <a:latin typeface="Open Sans" panose="020B0606030504020204" pitchFamily="34" charset="0"/>
              </a:rPr>
              <a:t>)</a:t>
            </a:r>
            <a:endParaRPr lang="en-US" sz="1600" dirty="0"/>
          </a:p>
        </p:txBody>
      </p:sp>
      <p:sp>
        <p:nvSpPr>
          <p:cNvPr id="30" name="Pentagon 29">
            <a:extLst>
              <a:ext uri="{FF2B5EF4-FFF2-40B4-BE49-F238E27FC236}">
                <a16:creationId xmlns:a16="http://schemas.microsoft.com/office/drawing/2014/main" id="{CCC04148-C7B9-55AC-C5EB-8BA050DFE44A}"/>
              </a:ext>
            </a:extLst>
          </p:cNvPr>
          <p:cNvSpPr/>
          <p:nvPr/>
        </p:nvSpPr>
        <p:spPr>
          <a:xfrm>
            <a:off x="5142857"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Results</a:t>
            </a:r>
          </a:p>
        </p:txBody>
      </p:sp>
      <p:sp>
        <p:nvSpPr>
          <p:cNvPr id="31" name="Pentagon 30">
            <a:extLst>
              <a:ext uri="{FF2B5EF4-FFF2-40B4-BE49-F238E27FC236}">
                <a16:creationId xmlns:a16="http://schemas.microsoft.com/office/drawing/2014/main" id="{81EBA408-93BE-27F0-19BA-B506BEB90819}"/>
              </a:ext>
            </a:extLst>
          </p:cNvPr>
          <p:cNvSpPr/>
          <p:nvPr/>
        </p:nvSpPr>
        <p:spPr>
          <a:xfrm>
            <a:off x="3487225"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a:t>
            </a:r>
          </a:p>
        </p:txBody>
      </p:sp>
      <p:sp>
        <p:nvSpPr>
          <p:cNvPr id="33" name="Pentagon 32">
            <a:extLst>
              <a:ext uri="{FF2B5EF4-FFF2-40B4-BE49-F238E27FC236}">
                <a16:creationId xmlns:a16="http://schemas.microsoft.com/office/drawing/2014/main" id="{31A0284A-344A-3243-615F-1041EEEB0D92}"/>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34" name="Pentagon 33">
            <a:extLst>
              <a:ext uri="{FF2B5EF4-FFF2-40B4-BE49-F238E27FC236}">
                <a16:creationId xmlns:a16="http://schemas.microsoft.com/office/drawing/2014/main" id="{AEF5F4EE-51A0-C962-BBD4-9EFB227F8B1F}"/>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pic>
        <p:nvPicPr>
          <p:cNvPr id="35" name="Picture 34" descr="A picture containing dark, night sky&#10;&#10;Description automatically generated">
            <a:extLst>
              <a:ext uri="{FF2B5EF4-FFF2-40B4-BE49-F238E27FC236}">
                <a16:creationId xmlns:a16="http://schemas.microsoft.com/office/drawing/2014/main" id="{FB054EC3-CF4F-A833-BE8E-4AE06E8AA2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356332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2"/>
          <a:srcRect l="71387" t="92648" r="2363" b="73"/>
          <a:stretch/>
        </p:blipFill>
        <p:spPr>
          <a:xfrm>
            <a:off x="8986345" y="6453949"/>
            <a:ext cx="3205655" cy="404051"/>
          </a:xfrm>
          <a:prstGeom prst="rect">
            <a:avLst/>
          </a:prstGeom>
        </p:spPr>
      </p:pic>
      <p:sp>
        <p:nvSpPr>
          <p:cNvPr id="2" name="TextBox 1">
            <a:extLst>
              <a:ext uri="{FF2B5EF4-FFF2-40B4-BE49-F238E27FC236}">
                <a16:creationId xmlns:a16="http://schemas.microsoft.com/office/drawing/2014/main" id="{1C266D75-952D-7A7A-B299-2167F1EFC476}"/>
              </a:ext>
            </a:extLst>
          </p:cNvPr>
          <p:cNvSpPr txBox="1"/>
          <p:nvPr/>
        </p:nvSpPr>
        <p:spPr>
          <a:xfrm>
            <a:off x="417146" y="972680"/>
            <a:ext cx="2960670" cy="646331"/>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mj-lt"/>
                <a:ea typeface="Cambria" panose="02040503050406030204" pitchFamily="18" charset="0"/>
                <a:cs typeface="Arial" panose="020B0604020202020204" pitchFamily="34" charset="0"/>
              </a:rPr>
              <a:t>Thank you!</a:t>
            </a:r>
          </a:p>
        </p:txBody>
      </p:sp>
      <p:sp>
        <p:nvSpPr>
          <p:cNvPr id="3" name="TextBox 2">
            <a:extLst>
              <a:ext uri="{FF2B5EF4-FFF2-40B4-BE49-F238E27FC236}">
                <a16:creationId xmlns:a16="http://schemas.microsoft.com/office/drawing/2014/main" id="{28301C40-9430-734A-5793-E5796FF53811}"/>
              </a:ext>
            </a:extLst>
          </p:cNvPr>
          <p:cNvSpPr txBox="1"/>
          <p:nvPr/>
        </p:nvSpPr>
        <p:spPr>
          <a:xfrm>
            <a:off x="3058565" y="2911895"/>
            <a:ext cx="4581161" cy="589072"/>
          </a:xfrm>
          <a:prstGeom prst="rect">
            <a:avLst/>
          </a:prstGeom>
          <a:noFill/>
        </p:spPr>
        <p:txBody>
          <a:bodyPr wrap="square" rtlCol="0">
            <a:spAutoFit/>
          </a:bodyPr>
          <a:lstStyle/>
          <a:p>
            <a:pPr>
              <a:lnSpc>
                <a:spcPct val="150000"/>
              </a:lnSpc>
            </a:pPr>
            <a:r>
              <a:rPr lang="en-US" sz="2400" dirty="0">
                <a:ea typeface="Cambria" panose="02040503050406030204" pitchFamily="18" charset="0"/>
                <a:cs typeface="Arial" panose="020B0604020202020204" pitchFamily="34" charset="0"/>
                <a:hlinkClick r:id="rId3"/>
              </a:rPr>
              <a:t>maryam-torkashvand@uiowa.edu</a:t>
            </a:r>
            <a:endParaRPr lang="en-US" sz="2400" dirty="0">
              <a:ea typeface="Cambria" panose="02040503050406030204" pitchFamily="18" charset="0"/>
              <a:cs typeface="Arial" panose="020B0604020202020204" pitchFamily="34" charset="0"/>
            </a:endParaRPr>
          </a:p>
        </p:txBody>
      </p:sp>
      <p:pic>
        <p:nvPicPr>
          <p:cNvPr id="9" name="Picture 8" descr="A picture containing dark, night sky&#10;&#10;Description automatically generated">
            <a:extLst>
              <a:ext uri="{FF2B5EF4-FFF2-40B4-BE49-F238E27FC236}">
                <a16:creationId xmlns:a16="http://schemas.microsoft.com/office/drawing/2014/main" id="{8E22AADD-BE04-5BDD-BDFD-2BBCB18DF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4748" y="4303606"/>
            <a:ext cx="1471028" cy="1471028"/>
          </a:xfrm>
          <a:prstGeom prst="rect">
            <a:avLst/>
          </a:prstGeom>
        </p:spPr>
      </p:pic>
      <p:sp>
        <p:nvSpPr>
          <p:cNvPr id="14" name="TextBox 13">
            <a:extLst>
              <a:ext uri="{FF2B5EF4-FFF2-40B4-BE49-F238E27FC236}">
                <a16:creationId xmlns:a16="http://schemas.microsoft.com/office/drawing/2014/main" id="{C717B1BF-65CA-571A-DA31-C5A56DC9DAF7}"/>
              </a:ext>
            </a:extLst>
          </p:cNvPr>
          <p:cNvSpPr txBox="1"/>
          <p:nvPr/>
        </p:nvSpPr>
        <p:spPr>
          <a:xfrm>
            <a:off x="3058565" y="2298379"/>
            <a:ext cx="5091156" cy="523220"/>
          </a:xfrm>
          <a:prstGeom prst="rect">
            <a:avLst/>
          </a:prstGeom>
          <a:noFill/>
        </p:spPr>
        <p:txBody>
          <a:bodyPr wrap="square">
            <a:spAutoFit/>
          </a:bodyPr>
          <a:lstStyle/>
          <a:p>
            <a:r>
              <a:rPr lang="en-US" sz="2800" dirty="0"/>
              <a:t>Any questions or comments?</a:t>
            </a:r>
          </a:p>
        </p:txBody>
      </p:sp>
      <p:sp>
        <p:nvSpPr>
          <p:cNvPr id="16" name="TextBox 15">
            <a:extLst>
              <a:ext uri="{FF2B5EF4-FFF2-40B4-BE49-F238E27FC236}">
                <a16:creationId xmlns:a16="http://schemas.microsoft.com/office/drawing/2014/main" id="{932E1BEE-42B7-5826-2D21-818186F79412}"/>
              </a:ext>
            </a:extLst>
          </p:cNvPr>
          <p:cNvSpPr txBox="1"/>
          <p:nvPr/>
        </p:nvSpPr>
        <p:spPr>
          <a:xfrm>
            <a:off x="9063953" y="5589968"/>
            <a:ext cx="2736161" cy="400110"/>
          </a:xfrm>
          <a:prstGeom prst="rect">
            <a:avLst/>
          </a:prstGeom>
          <a:noFill/>
        </p:spPr>
        <p:txBody>
          <a:bodyPr wrap="square">
            <a:spAutoFit/>
          </a:bodyPr>
          <a:lstStyle/>
          <a:p>
            <a:r>
              <a:rPr lang="en-US" sz="2000" dirty="0" err="1"/>
              <a:t>www.geo-social.com</a:t>
            </a:r>
            <a:endParaRPr lang="en-US" sz="2000" dirty="0"/>
          </a:p>
        </p:txBody>
      </p:sp>
      <p:pic>
        <p:nvPicPr>
          <p:cNvPr id="6" name="Picture 5" descr="NSF Logo | NSF - National Science Foundation">
            <a:extLst>
              <a:ext uri="{FF2B5EF4-FFF2-40B4-BE49-F238E27FC236}">
                <a16:creationId xmlns:a16="http://schemas.microsoft.com/office/drawing/2014/main" id="{6D18EF0F-C99B-FCBF-2876-8A2F3DFE0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340" y="4444266"/>
            <a:ext cx="1190625" cy="11906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443C8BB-B3F1-D25A-BB17-819DEEB1D2B8}"/>
              </a:ext>
            </a:extLst>
          </p:cNvPr>
          <p:cNvSpPr txBox="1"/>
          <p:nvPr/>
        </p:nvSpPr>
        <p:spPr>
          <a:xfrm>
            <a:off x="695858" y="5627016"/>
            <a:ext cx="1801152" cy="338554"/>
          </a:xfrm>
          <a:prstGeom prst="rect">
            <a:avLst/>
          </a:prstGeom>
          <a:noFill/>
        </p:spPr>
        <p:txBody>
          <a:bodyPr wrap="square">
            <a:spAutoFit/>
          </a:bodyPr>
          <a:lstStyle/>
          <a:p>
            <a:r>
              <a:rPr lang="en-US" sz="1600" dirty="0"/>
              <a:t>Grant No. 2215568</a:t>
            </a:r>
          </a:p>
        </p:txBody>
      </p:sp>
    </p:spTree>
    <p:extLst>
      <p:ext uri="{BB962C8B-B14F-4D97-AF65-F5344CB8AC3E}">
        <p14:creationId xmlns:p14="http://schemas.microsoft.com/office/powerpoint/2010/main" val="112184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8237"/>
            <a:ext cx="8849710" cy="3997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ysClr val="windowText" lastClr="000000"/>
              </a:solidFill>
            </a:endParaRPr>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8236"/>
            <a:ext cx="3205655" cy="399764"/>
          </a:xfrm>
          <a:prstGeom prst="rect">
            <a:avLst/>
          </a:prstGeom>
        </p:spPr>
      </p:pic>
      <p:sp>
        <p:nvSpPr>
          <p:cNvPr id="3" name="TextBox 2">
            <a:extLst>
              <a:ext uri="{FF2B5EF4-FFF2-40B4-BE49-F238E27FC236}">
                <a16:creationId xmlns:a16="http://schemas.microsoft.com/office/drawing/2014/main" id="{922750D6-192D-31D0-B880-C4773EFA7539}"/>
              </a:ext>
            </a:extLst>
          </p:cNvPr>
          <p:cNvSpPr txBox="1"/>
          <p:nvPr/>
        </p:nvSpPr>
        <p:spPr>
          <a:xfrm>
            <a:off x="578069" y="814928"/>
            <a:ext cx="6106510" cy="2865528"/>
          </a:xfrm>
          <a:prstGeom prst="rect">
            <a:avLst/>
          </a:prstGeom>
          <a:noFill/>
        </p:spPr>
        <p:txBody>
          <a:bodyPr wrap="square">
            <a:spAutoFit/>
          </a:bodyPr>
          <a:lstStyle/>
          <a:p>
            <a:pPr marL="0" indent="0" algn="just">
              <a:lnSpc>
                <a:spcPct val="200000"/>
              </a:lnSpc>
              <a:buNone/>
            </a:pPr>
            <a:r>
              <a:rPr lang="en-US" sz="2400" b="1" dirty="0"/>
              <a:t>Family Tree dataset </a:t>
            </a:r>
          </a:p>
          <a:p>
            <a:pPr marL="285750" indent="-285750">
              <a:lnSpc>
                <a:spcPct val="150000"/>
              </a:lnSpc>
              <a:buFont typeface="Arial" panose="020B0604020202020204" pitchFamily="34" charset="0"/>
              <a:buChar char="•"/>
            </a:pPr>
            <a:r>
              <a:rPr lang="en-US" dirty="0">
                <a:ea typeface="Calibri" panose="020F0502020204030204" pitchFamily="34" charset="0"/>
                <a:cs typeface="Arial" panose="020B0604020202020204" pitchFamily="34" charset="0"/>
              </a:rPr>
              <a:t>N</a:t>
            </a:r>
            <a:r>
              <a:rPr lang="en-US" dirty="0">
                <a:effectLst/>
                <a:latin typeface="+mn-lt"/>
                <a:ea typeface="Calibri" panose="020F0502020204030204" pitchFamily="34" charset="0"/>
                <a:cs typeface="Arial" panose="020B0604020202020204" pitchFamily="34" charset="0"/>
              </a:rPr>
              <a:t>etwork of family members over generations</a:t>
            </a:r>
          </a:p>
          <a:p>
            <a:pPr marL="285750" indent="-285750">
              <a:lnSpc>
                <a:spcPct val="150000"/>
              </a:lnSpc>
              <a:buFont typeface="Arial" panose="020B0604020202020204" pitchFamily="34" charset="0"/>
              <a:buChar char="•"/>
            </a:pPr>
            <a:r>
              <a:rPr lang="en-US" dirty="0"/>
              <a:t>Contains spatiotemporal information </a:t>
            </a:r>
          </a:p>
          <a:p>
            <a:pPr marL="285750" indent="-285750" algn="just">
              <a:lnSpc>
                <a:spcPct val="150000"/>
              </a:lnSpc>
              <a:buFont typeface="Arial" panose="020B0604020202020204" pitchFamily="34" charset="0"/>
              <a:buChar char="•"/>
            </a:pPr>
            <a:r>
              <a:rPr lang="en-US" dirty="0"/>
              <a:t>Our dataset includes:</a:t>
            </a:r>
          </a:p>
          <a:p>
            <a:pPr lvl="1" algn="just">
              <a:lnSpc>
                <a:spcPct val="150000"/>
              </a:lnSpc>
            </a:pPr>
            <a:r>
              <a:rPr lang="en-US" dirty="0"/>
              <a:t>～40 million individuals</a:t>
            </a:r>
          </a:p>
          <a:p>
            <a:pPr lvl="1" algn="just">
              <a:lnSpc>
                <a:spcPct val="150000"/>
              </a:lnSpc>
            </a:pPr>
            <a:r>
              <a:rPr lang="en-US" dirty="0"/>
              <a:t>～14 generations</a:t>
            </a:r>
          </a:p>
        </p:txBody>
      </p:sp>
      <p:sp>
        <p:nvSpPr>
          <p:cNvPr id="10" name="Pentagon 9">
            <a:extLst>
              <a:ext uri="{FF2B5EF4-FFF2-40B4-BE49-F238E27FC236}">
                <a16:creationId xmlns:a16="http://schemas.microsoft.com/office/drawing/2014/main" id="{99266B00-0DDB-61A6-D2D2-930462264D64}"/>
              </a:ext>
            </a:extLst>
          </p:cNvPr>
          <p:cNvSpPr/>
          <p:nvPr/>
        </p:nvSpPr>
        <p:spPr>
          <a:xfrm>
            <a:off x="180569"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Introduction</a:t>
            </a:r>
          </a:p>
        </p:txBody>
      </p:sp>
      <p:sp>
        <p:nvSpPr>
          <p:cNvPr id="11" name="Pentagon 10">
            <a:extLst>
              <a:ext uri="{FF2B5EF4-FFF2-40B4-BE49-F238E27FC236}">
                <a16:creationId xmlns:a16="http://schemas.microsoft.com/office/drawing/2014/main" id="{633D3C2D-9D7B-9A5B-B5D6-D4F0D4F0123E}"/>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13" name="Pentagon 12">
            <a:extLst>
              <a:ext uri="{FF2B5EF4-FFF2-40B4-BE49-F238E27FC236}">
                <a16:creationId xmlns:a16="http://schemas.microsoft.com/office/drawing/2014/main" id="{990FEB3B-8BB8-5963-20EA-7F26D1AC0CC2}"/>
              </a:ext>
            </a:extLst>
          </p:cNvPr>
          <p:cNvSpPr/>
          <p:nvPr/>
        </p:nvSpPr>
        <p:spPr>
          <a:xfrm>
            <a:off x="3838750"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 </a:t>
            </a:r>
          </a:p>
        </p:txBody>
      </p:sp>
      <p:pic>
        <p:nvPicPr>
          <p:cNvPr id="2" name="Picture 2" descr="New Family Tree of 13 Million People Created Using Crowd-Sourced Data">
            <a:extLst>
              <a:ext uri="{FF2B5EF4-FFF2-40B4-BE49-F238E27FC236}">
                <a16:creationId xmlns:a16="http://schemas.microsoft.com/office/drawing/2014/main" id="{3EB5F1A9-A92B-41CE-6219-488AE0502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175" y="1048102"/>
            <a:ext cx="6756542" cy="50982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1D63C7A-5530-468A-CDF2-916D193ABB5D}"/>
              </a:ext>
            </a:extLst>
          </p:cNvPr>
          <p:cNvSpPr txBox="1"/>
          <p:nvPr/>
        </p:nvSpPr>
        <p:spPr>
          <a:xfrm>
            <a:off x="5178175" y="707483"/>
            <a:ext cx="7181888" cy="369332"/>
          </a:xfrm>
          <a:prstGeom prst="rect">
            <a:avLst/>
          </a:prstGeom>
          <a:noFill/>
        </p:spPr>
        <p:txBody>
          <a:bodyPr wrap="square">
            <a:spAutoFit/>
          </a:bodyPr>
          <a:lstStyle/>
          <a:p>
            <a:pPr marL="0" indent="0">
              <a:buNone/>
            </a:pPr>
            <a:r>
              <a:rPr lang="en-US" dirty="0"/>
              <a:t>70,000 people connected through marriage (red) and shared ancestors</a:t>
            </a:r>
          </a:p>
        </p:txBody>
      </p:sp>
      <p:sp>
        <p:nvSpPr>
          <p:cNvPr id="9" name="TextBox 8">
            <a:extLst>
              <a:ext uri="{FF2B5EF4-FFF2-40B4-BE49-F238E27FC236}">
                <a16:creationId xmlns:a16="http://schemas.microsoft.com/office/drawing/2014/main" id="{52382C6E-2DB0-F87C-B1E3-E7CBB0F8C7D8}"/>
              </a:ext>
            </a:extLst>
          </p:cNvPr>
          <p:cNvSpPr txBox="1"/>
          <p:nvPr/>
        </p:nvSpPr>
        <p:spPr>
          <a:xfrm>
            <a:off x="3662493" y="6086284"/>
            <a:ext cx="8272224" cy="276999"/>
          </a:xfrm>
          <a:prstGeom prst="rect">
            <a:avLst/>
          </a:prstGeom>
          <a:noFill/>
        </p:spPr>
        <p:txBody>
          <a:bodyPr wrap="square">
            <a:spAutoFit/>
          </a:bodyPr>
          <a:lstStyle/>
          <a:p>
            <a:r>
              <a:rPr lang="en-US" sz="1200" dirty="0"/>
              <a:t>Kaplanis et al. (2018). Quantitative analysis of population-scale family trees with millions of relatives. Science, 360(6385), 171-175.</a:t>
            </a:r>
          </a:p>
        </p:txBody>
      </p:sp>
      <p:pic>
        <p:nvPicPr>
          <p:cNvPr id="14" name="Picture 13" descr="A picture containing dark, night sky&#10;&#10;Description automatically generated">
            <a:extLst>
              <a:ext uri="{FF2B5EF4-FFF2-40B4-BE49-F238E27FC236}">
                <a16:creationId xmlns:a16="http://schemas.microsoft.com/office/drawing/2014/main" id="{137DB213-DE4D-CE6E-549D-37A4169A6A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
        <p:nvSpPr>
          <p:cNvPr id="15" name="Pentagon 14">
            <a:extLst>
              <a:ext uri="{FF2B5EF4-FFF2-40B4-BE49-F238E27FC236}">
                <a16:creationId xmlns:a16="http://schemas.microsoft.com/office/drawing/2014/main" id="{6E97F721-DE2B-2319-BCCD-53DEB9774CD4}"/>
              </a:ext>
            </a:extLst>
          </p:cNvPr>
          <p:cNvSpPr/>
          <p:nvPr/>
        </p:nvSpPr>
        <p:spPr>
          <a:xfrm>
            <a:off x="218816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Tree>
    <p:extLst>
      <p:ext uri="{BB962C8B-B14F-4D97-AF65-F5344CB8AC3E}">
        <p14:creationId xmlns:p14="http://schemas.microsoft.com/office/powerpoint/2010/main" val="157493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2"/>
          <a:srcRect l="71387" t="92648" r="2363" b="73"/>
          <a:stretch/>
        </p:blipFill>
        <p:spPr>
          <a:xfrm>
            <a:off x="8986345" y="6453949"/>
            <a:ext cx="3205655" cy="404051"/>
          </a:xfrm>
          <a:prstGeom prst="rect">
            <a:avLst/>
          </a:prstGeom>
        </p:spPr>
      </p:pic>
      <p:grpSp>
        <p:nvGrpSpPr>
          <p:cNvPr id="2" name="Group 1">
            <a:extLst>
              <a:ext uri="{FF2B5EF4-FFF2-40B4-BE49-F238E27FC236}">
                <a16:creationId xmlns:a16="http://schemas.microsoft.com/office/drawing/2014/main" id="{0A206611-33BE-0E7D-804E-DE20A1CBA9EF}"/>
              </a:ext>
            </a:extLst>
          </p:cNvPr>
          <p:cNvGrpSpPr/>
          <p:nvPr/>
        </p:nvGrpSpPr>
        <p:grpSpPr>
          <a:xfrm>
            <a:off x="2026416" y="1849680"/>
            <a:ext cx="7401069" cy="3362201"/>
            <a:chOff x="4061166" y="1869740"/>
            <a:chExt cx="7278221" cy="3214853"/>
          </a:xfrm>
        </p:grpSpPr>
        <p:cxnSp>
          <p:nvCxnSpPr>
            <p:cNvPr id="3" name="Straight Arrow Connector 2">
              <a:extLst>
                <a:ext uri="{FF2B5EF4-FFF2-40B4-BE49-F238E27FC236}">
                  <a16:creationId xmlns:a16="http://schemas.microsoft.com/office/drawing/2014/main" id="{685C9BF1-5EDA-9A2A-5DB7-1B1DCF04F139}"/>
                </a:ext>
              </a:extLst>
            </p:cNvPr>
            <p:cNvCxnSpPr>
              <a:cxnSpLocks/>
            </p:cNvCxnSpPr>
            <p:nvPr/>
          </p:nvCxnSpPr>
          <p:spPr>
            <a:xfrm flipV="1">
              <a:off x="4499220" y="2303689"/>
              <a:ext cx="0" cy="26422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ADE81B4-8777-5422-79AC-7B9549771F3C}"/>
                </a:ext>
              </a:extLst>
            </p:cNvPr>
            <p:cNvSpPr txBox="1"/>
            <p:nvPr/>
          </p:nvSpPr>
          <p:spPr>
            <a:xfrm>
              <a:off x="9657067" y="2444635"/>
              <a:ext cx="1682320" cy="369332"/>
            </a:xfrm>
            <a:prstGeom prst="rect">
              <a:avLst/>
            </a:prstGeom>
            <a:solidFill>
              <a:schemeClr val="accent4">
                <a:lumMod val="40000"/>
                <a:lumOff val="60000"/>
              </a:schemeClr>
            </a:solidFill>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Migration event</a:t>
              </a:r>
            </a:p>
          </p:txBody>
        </p:sp>
        <p:sp>
          <p:nvSpPr>
            <p:cNvPr id="7" name="TextBox 6">
              <a:extLst>
                <a:ext uri="{FF2B5EF4-FFF2-40B4-BE49-F238E27FC236}">
                  <a16:creationId xmlns:a16="http://schemas.microsoft.com/office/drawing/2014/main" id="{F240DEEB-D7A4-1EEC-A61E-CBB368624C6C}"/>
                </a:ext>
              </a:extLst>
            </p:cNvPr>
            <p:cNvSpPr txBox="1"/>
            <p:nvPr/>
          </p:nvSpPr>
          <p:spPr>
            <a:xfrm>
              <a:off x="9657067" y="4207289"/>
              <a:ext cx="1682320" cy="369332"/>
            </a:xfrm>
            <a:prstGeom prst="rect">
              <a:avLst/>
            </a:prstGeom>
            <a:solidFill>
              <a:schemeClr val="accent4">
                <a:lumMod val="40000"/>
                <a:lumOff val="60000"/>
              </a:schemeClr>
            </a:solidFill>
            <a:ln>
              <a:solidFill>
                <a:schemeClr val="accent4">
                  <a:lumMod val="40000"/>
                  <a:lumOff val="60000"/>
                </a:schemeClr>
              </a:solidFill>
            </a:ln>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Migration event</a:t>
              </a:r>
            </a:p>
          </p:txBody>
        </p:sp>
        <p:grpSp>
          <p:nvGrpSpPr>
            <p:cNvPr id="9" name="Group 8">
              <a:extLst>
                <a:ext uri="{FF2B5EF4-FFF2-40B4-BE49-F238E27FC236}">
                  <a16:creationId xmlns:a16="http://schemas.microsoft.com/office/drawing/2014/main" id="{1EA4E1FC-F96C-D172-C51D-3C14D2FA52AD}"/>
                </a:ext>
              </a:extLst>
            </p:cNvPr>
            <p:cNvGrpSpPr/>
            <p:nvPr/>
          </p:nvGrpSpPr>
          <p:grpSpPr>
            <a:xfrm>
              <a:off x="8095441" y="1869740"/>
              <a:ext cx="1502547" cy="3214853"/>
              <a:chOff x="8980348" y="1869740"/>
              <a:chExt cx="1502547" cy="3214853"/>
            </a:xfrm>
            <a:effectLst>
              <a:outerShdw blurRad="76200" dir="13500000" sy="23000" kx="1200000" algn="br" rotWithShape="0">
                <a:prstClr val="black">
                  <a:alpha val="20000"/>
                </a:prstClr>
              </a:outerShdw>
            </a:effectLst>
          </p:grpSpPr>
          <p:sp>
            <p:nvSpPr>
              <p:cNvPr id="19" name="Cylinder 66">
                <a:extLst>
                  <a:ext uri="{FF2B5EF4-FFF2-40B4-BE49-F238E27FC236}">
                    <a16:creationId xmlns:a16="http://schemas.microsoft.com/office/drawing/2014/main" id="{AD8E313C-C116-79DB-6AE9-419BEE1D129B}"/>
                  </a:ext>
                </a:extLst>
              </p:cNvPr>
              <p:cNvSpPr/>
              <p:nvPr/>
            </p:nvSpPr>
            <p:spPr>
              <a:xfrm>
                <a:off x="10302220" y="1869740"/>
                <a:ext cx="180675" cy="3214853"/>
              </a:xfrm>
              <a:prstGeom prst="can">
                <a:avLst/>
              </a:prstGeom>
              <a:gradFill flip="none" rotWithShape="1">
                <a:gsLst>
                  <a:gs pos="0">
                    <a:schemeClr val="tx1">
                      <a:lumMod val="50000"/>
                      <a:lumOff val="50000"/>
                    </a:schemeClr>
                  </a:gs>
                  <a:gs pos="50000">
                    <a:schemeClr val="bg1"/>
                  </a:gs>
                  <a:gs pos="100000">
                    <a:schemeClr val="accent3">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ylinder 48">
                <a:extLst>
                  <a:ext uri="{FF2B5EF4-FFF2-40B4-BE49-F238E27FC236}">
                    <a16:creationId xmlns:a16="http://schemas.microsoft.com/office/drawing/2014/main" id="{79B708B7-BFD6-19F7-FD8F-4DF59351DE3A}"/>
                  </a:ext>
                </a:extLst>
              </p:cNvPr>
              <p:cNvSpPr/>
              <p:nvPr/>
            </p:nvSpPr>
            <p:spPr>
              <a:xfrm rot="16200000">
                <a:off x="9622605" y="1694875"/>
                <a:ext cx="171099" cy="1217628"/>
              </a:xfrm>
              <a:prstGeom prst="can">
                <a:avLst/>
              </a:prstGeom>
              <a:gradFill flip="none" rotWithShape="1">
                <a:gsLst>
                  <a:gs pos="0">
                    <a:schemeClr val="tx1">
                      <a:lumMod val="50000"/>
                      <a:lumOff val="50000"/>
                    </a:schemeClr>
                  </a:gs>
                  <a:gs pos="50000">
                    <a:schemeClr val="bg1"/>
                  </a:gs>
                  <a:gs pos="100000">
                    <a:schemeClr val="accent3">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ylinder 71">
                <a:extLst>
                  <a:ext uri="{FF2B5EF4-FFF2-40B4-BE49-F238E27FC236}">
                    <a16:creationId xmlns:a16="http://schemas.microsoft.com/office/drawing/2014/main" id="{4109E57B-3549-794D-6B00-8CFC15472FA4}"/>
                  </a:ext>
                </a:extLst>
              </p:cNvPr>
              <p:cNvSpPr/>
              <p:nvPr/>
            </p:nvSpPr>
            <p:spPr>
              <a:xfrm rot="16200000">
                <a:off x="9622605" y="2352172"/>
                <a:ext cx="171099" cy="1217628"/>
              </a:xfrm>
              <a:prstGeom prst="can">
                <a:avLst/>
              </a:prstGeom>
              <a:gradFill flip="none" rotWithShape="1">
                <a:gsLst>
                  <a:gs pos="0">
                    <a:schemeClr val="tx1">
                      <a:lumMod val="50000"/>
                      <a:lumOff val="50000"/>
                    </a:schemeClr>
                  </a:gs>
                  <a:gs pos="50000">
                    <a:schemeClr val="bg1"/>
                  </a:gs>
                  <a:gs pos="100000">
                    <a:schemeClr val="accent3">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ylinder 72">
                <a:extLst>
                  <a:ext uri="{FF2B5EF4-FFF2-40B4-BE49-F238E27FC236}">
                    <a16:creationId xmlns:a16="http://schemas.microsoft.com/office/drawing/2014/main" id="{955642BD-BBA3-6A0F-131F-0B39505F35A7}"/>
                  </a:ext>
                </a:extLst>
              </p:cNvPr>
              <p:cNvSpPr/>
              <p:nvPr/>
            </p:nvSpPr>
            <p:spPr>
              <a:xfrm rot="16200000">
                <a:off x="9646073" y="3252323"/>
                <a:ext cx="171099" cy="1217628"/>
              </a:xfrm>
              <a:prstGeom prst="can">
                <a:avLst/>
              </a:prstGeom>
              <a:gradFill flip="none" rotWithShape="1">
                <a:gsLst>
                  <a:gs pos="0">
                    <a:schemeClr val="tx1">
                      <a:lumMod val="50000"/>
                      <a:lumOff val="50000"/>
                    </a:schemeClr>
                  </a:gs>
                  <a:gs pos="50000">
                    <a:schemeClr val="bg1"/>
                  </a:gs>
                  <a:gs pos="100000">
                    <a:schemeClr val="accent3">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73">
                <a:extLst>
                  <a:ext uri="{FF2B5EF4-FFF2-40B4-BE49-F238E27FC236}">
                    <a16:creationId xmlns:a16="http://schemas.microsoft.com/office/drawing/2014/main" id="{B6AAD1C0-B269-5BA2-50B3-6948EE382099}"/>
                  </a:ext>
                </a:extLst>
              </p:cNvPr>
              <p:cNvSpPr/>
              <p:nvPr/>
            </p:nvSpPr>
            <p:spPr>
              <a:xfrm rot="16200000">
                <a:off x="9646073" y="4152473"/>
                <a:ext cx="171099" cy="1217628"/>
              </a:xfrm>
              <a:prstGeom prst="can">
                <a:avLst/>
              </a:prstGeom>
              <a:gradFill flip="none" rotWithShape="1">
                <a:gsLst>
                  <a:gs pos="0">
                    <a:schemeClr val="tx1">
                      <a:lumMod val="50000"/>
                      <a:lumOff val="50000"/>
                    </a:schemeClr>
                  </a:gs>
                  <a:gs pos="50000">
                    <a:schemeClr val="bg1"/>
                  </a:gs>
                  <a:gs pos="100000">
                    <a:schemeClr val="accent3">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ylinder 46">
                <a:extLst>
                  <a:ext uri="{FF2B5EF4-FFF2-40B4-BE49-F238E27FC236}">
                    <a16:creationId xmlns:a16="http://schemas.microsoft.com/office/drawing/2014/main" id="{C4C2DC33-08DA-9C37-47D7-3F145A82D5FF}"/>
                  </a:ext>
                </a:extLst>
              </p:cNvPr>
              <p:cNvSpPr/>
              <p:nvPr/>
            </p:nvSpPr>
            <p:spPr>
              <a:xfrm>
                <a:off x="8980348" y="1869740"/>
                <a:ext cx="180675" cy="3214853"/>
              </a:xfrm>
              <a:prstGeom prst="can">
                <a:avLst/>
              </a:prstGeom>
              <a:gradFill flip="none" rotWithShape="1">
                <a:gsLst>
                  <a:gs pos="0">
                    <a:schemeClr val="tx1">
                      <a:lumMod val="50000"/>
                      <a:lumOff val="50000"/>
                    </a:schemeClr>
                  </a:gs>
                  <a:gs pos="50000">
                    <a:schemeClr val="bg1"/>
                  </a:gs>
                  <a:gs pos="100000">
                    <a:schemeClr val="accent3">
                      <a:lumMod val="100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9B521C01-BC81-B72C-D447-0C4862059D7E}"/>
                </a:ext>
              </a:extLst>
            </p:cNvPr>
            <p:cNvSpPr txBox="1"/>
            <p:nvPr/>
          </p:nvSpPr>
          <p:spPr>
            <a:xfrm>
              <a:off x="4740159" y="2119023"/>
              <a:ext cx="3260148" cy="3531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Birthplace child #4 : Washington</a:t>
              </a:r>
            </a:p>
          </p:txBody>
        </p:sp>
        <p:sp>
          <p:nvSpPr>
            <p:cNvPr id="15" name="TextBox 14">
              <a:extLst>
                <a:ext uri="{FF2B5EF4-FFF2-40B4-BE49-F238E27FC236}">
                  <a16:creationId xmlns:a16="http://schemas.microsoft.com/office/drawing/2014/main" id="{1CB0B3FE-EC0F-82EC-202D-636FCE26EC08}"/>
                </a:ext>
              </a:extLst>
            </p:cNvPr>
            <p:cNvSpPr txBox="1"/>
            <p:nvPr/>
          </p:nvSpPr>
          <p:spPr>
            <a:xfrm>
              <a:off x="4721871" y="2786727"/>
              <a:ext cx="3260148" cy="3531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Birthplace child #3 : Minnesota</a:t>
              </a:r>
            </a:p>
          </p:txBody>
        </p:sp>
        <p:sp>
          <p:nvSpPr>
            <p:cNvPr id="16" name="TextBox 15">
              <a:extLst>
                <a:ext uri="{FF2B5EF4-FFF2-40B4-BE49-F238E27FC236}">
                  <a16:creationId xmlns:a16="http://schemas.microsoft.com/office/drawing/2014/main" id="{73570F8E-382E-CC23-F9F8-4F383F34CDB9}"/>
                </a:ext>
              </a:extLst>
            </p:cNvPr>
            <p:cNvSpPr txBox="1"/>
            <p:nvPr/>
          </p:nvSpPr>
          <p:spPr>
            <a:xfrm>
              <a:off x="4721871" y="3676471"/>
              <a:ext cx="3260148" cy="3531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Birthplace child #2 : Minnesota</a:t>
              </a:r>
            </a:p>
          </p:txBody>
        </p:sp>
        <p:sp>
          <p:nvSpPr>
            <p:cNvPr id="17" name="TextBox 16">
              <a:extLst>
                <a:ext uri="{FF2B5EF4-FFF2-40B4-BE49-F238E27FC236}">
                  <a16:creationId xmlns:a16="http://schemas.microsoft.com/office/drawing/2014/main" id="{E42A451D-D3B6-2674-278D-4DF22CB72988}"/>
                </a:ext>
              </a:extLst>
            </p:cNvPr>
            <p:cNvSpPr txBox="1"/>
            <p:nvPr/>
          </p:nvSpPr>
          <p:spPr>
            <a:xfrm>
              <a:off x="4737306" y="4576621"/>
              <a:ext cx="3260148" cy="3531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Birthplace child #1 : New York</a:t>
              </a:r>
            </a:p>
          </p:txBody>
        </p:sp>
        <p:sp>
          <p:nvSpPr>
            <p:cNvPr id="18" name="TextBox 17">
              <a:extLst>
                <a:ext uri="{FF2B5EF4-FFF2-40B4-BE49-F238E27FC236}">
                  <a16:creationId xmlns:a16="http://schemas.microsoft.com/office/drawing/2014/main" id="{7AEB395B-CAB7-7432-1774-36B06344788F}"/>
                </a:ext>
              </a:extLst>
            </p:cNvPr>
            <p:cNvSpPr txBox="1"/>
            <p:nvPr/>
          </p:nvSpPr>
          <p:spPr>
            <a:xfrm rot="16200000">
              <a:off x="3921063" y="3477166"/>
              <a:ext cx="649537" cy="369332"/>
            </a:xfrm>
            <a:prstGeom prst="rect">
              <a:avLst/>
            </a:prstGeom>
            <a:noFill/>
          </p:spPr>
          <p:txBody>
            <a:bodyPr wrap="none" rtlCol="0">
              <a:spAutoFit/>
            </a:bodyPr>
            <a:lstStyle/>
            <a:p>
              <a:r>
                <a:rPr lang="en-US" dirty="0"/>
                <a:t>Time</a:t>
              </a:r>
            </a:p>
          </p:txBody>
        </p:sp>
      </p:grpSp>
      <p:sp>
        <p:nvSpPr>
          <p:cNvPr id="27" name="Content Placeholder 2">
            <a:extLst>
              <a:ext uri="{FF2B5EF4-FFF2-40B4-BE49-F238E27FC236}">
                <a16:creationId xmlns:a16="http://schemas.microsoft.com/office/drawing/2014/main" id="{719F8BBF-EB46-A389-DC19-9B5415473C39}"/>
              </a:ext>
            </a:extLst>
          </p:cNvPr>
          <p:cNvSpPr txBox="1">
            <a:spLocks/>
          </p:cNvSpPr>
          <p:nvPr/>
        </p:nvSpPr>
        <p:spPr>
          <a:xfrm>
            <a:off x="1001184" y="961573"/>
            <a:ext cx="8019531" cy="57205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Extracting migration from Family tree using the Child ladder method </a:t>
            </a:r>
          </a:p>
          <a:p>
            <a:endParaRPr lang="en-US" dirty="0"/>
          </a:p>
        </p:txBody>
      </p:sp>
      <p:sp>
        <p:nvSpPr>
          <p:cNvPr id="29" name="Pentagon 28">
            <a:extLst>
              <a:ext uri="{FF2B5EF4-FFF2-40B4-BE49-F238E27FC236}">
                <a16:creationId xmlns:a16="http://schemas.microsoft.com/office/drawing/2014/main" id="{D2F2732F-B9E6-D183-7C0E-C2D4E5CB4D40}"/>
              </a:ext>
            </a:extLst>
          </p:cNvPr>
          <p:cNvSpPr/>
          <p:nvPr/>
        </p:nvSpPr>
        <p:spPr>
          <a:xfrm>
            <a:off x="180569" y="135466"/>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Introduction</a:t>
            </a:r>
          </a:p>
        </p:txBody>
      </p:sp>
      <p:sp>
        <p:nvSpPr>
          <p:cNvPr id="30" name="Pentagon 29">
            <a:extLst>
              <a:ext uri="{FF2B5EF4-FFF2-40B4-BE49-F238E27FC236}">
                <a16:creationId xmlns:a16="http://schemas.microsoft.com/office/drawing/2014/main" id="{DFA4C62A-E800-4084-4A3A-A2BECBB1D4AD}"/>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39" name="Pentagon 38">
            <a:extLst>
              <a:ext uri="{FF2B5EF4-FFF2-40B4-BE49-F238E27FC236}">
                <a16:creationId xmlns:a16="http://schemas.microsoft.com/office/drawing/2014/main" id="{E62C389C-2C8A-251E-52BB-4D98BC7B316E}"/>
              </a:ext>
            </a:extLst>
          </p:cNvPr>
          <p:cNvSpPr/>
          <p:nvPr/>
        </p:nvSpPr>
        <p:spPr>
          <a:xfrm>
            <a:off x="3838750"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 </a:t>
            </a:r>
          </a:p>
        </p:txBody>
      </p:sp>
      <p:sp>
        <p:nvSpPr>
          <p:cNvPr id="41" name="Pentagon 40">
            <a:extLst>
              <a:ext uri="{FF2B5EF4-FFF2-40B4-BE49-F238E27FC236}">
                <a16:creationId xmlns:a16="http://schemas.microsoft.com/office/drawing/2014/main" id="{F79F2469-134B-CBE6-9C43-074F3BA5AA81}"/>
              </a:ext>
            </a:extLst>
          </p:cNvPr>
          <p:cNvSpPr/>
          <p:nvPr/>
        </p:nvSpPr>
        <p:spPr>
          <a:xfrm>
            <a:off x="218816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pic>
        <p:nvPicPr>
          <p:cNvPr id="42" name="Picture 41" descr="A picture containing dark, night sky&#10;&#10;Description automatically generated">
            <a:extLst>
              <a:ext uri="{FF2B5EF4-FFF2-40B4-BE49-F238E27FC236}">
                <a16:creationId xmlns:a16="http://schemas.microsoft.com/office/drawing/2014/main" id="{CBDC952B-A422-11DB-64B2-901B878D7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306241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3949"/>
            <a:ext cx="3205655" cy="404051"/>
          </a:xfrm>
          <a:prstGeom prst="rect">
            <a:avLst/>
          </a:prstGeom>
        </p:spPr>
      </p:pic>
      <p:sp>
        <p:nvSpPr>
          <p:cNvPr id="64" name="TextBox 63">
            <a:extLst>
              <a:ext uri="{FF2B5EF4-FFF2-40B4-BE49-F238E27FC236}">
                <a16:creationId xmlns:a16="http://schemas.microsoft.com/office/drawing/2014/main" id="{7FCE0993-3549-43AF-EB25-42B7ABB9E6FD}"/>
              </a:ext>
            </a:extLst>
          </p:cNvPr>
          <p:cNvSpPr txBox="1"/>
          <p:nvPr/>
        </p:nvSpPr>
        <p:spPr>
          <a:xfrm>
            <a:off x="3900184" y="6002877"/>
            <a:ext cx="8281645" cy="461665"/>
          </a:xfrm>
          <a:prstGeom prst="rect">
            <a:avLst/>
          </a:prstGeom>
          <a:noFill/>
        </p:spPr>
        <p:txBody>
          <a:bodyPr wrap="square">
            <a:spAutoFit/>
          </a:bodyPr>
          <a:lstStyle/>
          <a:p>
            <a:r>
              <a:rPr lang="en-US" sz="1200" b="0" i="0" dirty="0">
                <a:solidFill>
                  <a:srgbClr val="222222"/>
                </a:solidFill>
                <a:effectLst/>
              </a:rPr>
              <a:t>Koylu, C., &amp; Kasakoff, A. (2022). Measuring and mapping long-term changes in migration flows using population-scale family tree data. </a:t>
            </a:r>
            <a:r>
              <a:rPr lang="en-US" sz="1200" b="0" i="1" dirty="0">
                <a:solidFill>
                  <a:srgbClr val="222222"/>
                </a:solidFill>
                <a:effectLst/>
              </a:rPr>
              <a:t>Cartography and Geographic Information Science</a:t>
            </a:r>
            <a:r>
              <a:rPr lang="en-US" sz="1200" b="0" i="0" dirty="0">
                <a:solidFill>
                  <a:srgbClr val="222222"/>
                </a:solidFill>
                <a:effectLst/>
              </a:rPr>
              <a:t>, </a:t>
            </a:r>
            <a:r>
              <a:rPr lang="en-US" sz="1200" b="0" i="1" dirty="0">
                <a:solidFill>
                  <a:srgbClr val="222222"/>
                </a:solidFill>
                <a:effectLst/>
              </a:rPr>
              <a:t>49</a:t>
            </a:r>
            <a:r>
              <a:rPr lang="en-US" sz="1200" b="0" i="0" dirty="0">
                <a:solidFill>
                  <a:srgbClr val="222222"/>
                </a:solidFill>
                <a:effectLst/>
              </a:rPr>
              <a:t>(2), 154-170. DOI: </a:t>
            </a:r>
            <a:r>
              <a:rPr lang="en-US" sz="1200" b="0" i="0" dirty="0">
                <a:solidFill>
                  <a:srgbClr val="222222"/>
                </a:solidFill>
                <a:effectLst/>
                <a:hlinkClick r:id="rId4"/>
              </a:rPr>
              <a:t>https://doi.org/10.1080/15230406.2021.2011419</a:t>
            </a:r>
            <a:r>
              <a:rPr lang="en-US" sz="1200" b="0" i="0" dirty="0">
                <a:solidFill>
                  <a:srgbClr val="222222"/>
                </a:solidFill>
                <a:effectLst/>
              </a:rPr>
              <a:t> </a:t>
            </a:r>
            <a:endParaRPr lang="en-US" sz="1200" dirty="0"/>
          </a:p>
        </p:txBody>
      </p:sp>
      <p:sp>
        <p:nvSpPr>
          <p:cNvPr id="30" name="TextBox 29">
            <a:extLst>
              <a:ext uri="{FF2B5EF4-FFF2-40B4-BE49-F238E27FC236}">
                <a16:creationId xmlns:a16="http://schemas.microsoft.com/office/drawing/2014/main" id="{B290C5EE-CB4E-D552-2002-4C086A5E6BA4}"/>
              </a:ext>
            </a:extLst>
          </p:cNvPr>
          <p:cNvSpPr txBox="1"/>
          <p:nvPr/>
        </p:nvSpPr>
        <p:spPr>
          <a:xfrm>
            <a:off x="1473070" y="920863"/>
            <a:ext cx="7137668" cy="400110"/>
          </a:xfrm>
          <a:prstGeom prst="rect">
            <a:avLst/>
          </a:prstGeom>
          <a:noFill/>
        </p:spPr>
        <p:txBody>
          <a:bodyPr wrap="square">
            <a:spAutoFit/>
          </a:bodyPr>
          <a:lstStyle/>
          <a:p>
            <a:r>
              <a:rPr lang="en-US" sz="2000" dirty="0"/>
              <a:t>Measuring migration rate and Temporal partitioning</a:t>
            </a:r>
          </a:p>
        </p:txBody>
      </p:sp>
      <p:pic>
        <p:nvPicPr>
          <p:cNvPr id="32" name="Content Placeholder 8" descr="Graphical user interface, chart, line chart, histogram&#10;&#10;Description automatically generated">
            <a:extLst>
              <a:ext uri="{FF2B5EF4-FFF2-40B4-BE49-F238E27FC236}">
                <a16:creationId xmlns:a16="http://schemas.microsoft.com/office/drawing/2014/main" id="{A0166541-689F-DA66-E7E2-89A46E2002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6415" y="1537769"/>
            <a:ext cx="7472274" cy="4328362"/>
          </a:xfrm>
          <a:prstGeom prst="rect">
            <a:avLst/>
          </a:prstGeom>
        </p:spPr>
      </p:pic>
      <p:cxnSp>
        <p:nvCxnSpPr>
          <p:cNvPr id="34" name="Straight Connector 33">
            <a:extLst>
              <a:ext uri="{FF2B5EF4-FFF2-40B4-BE49-F238E27FC236}">
                <a16:creationId xmlns:a16="http://schemas.microsoft.com/office/drawing/2014/main" id="{4D492CF8-5E13-0227-E1D5-58D205CA931B}"/>
              </a:ext>
            </a:extLst>
          </p:cNvPr>
          <p:cNvCxnSpPr>
            <a:cxnSpLocks/>
          </p:cNvCxnSpPr>
          <p:nvPr/>
        </p:nvCxnSpPr>
        <p:spPr>
          <a:xfrm>
            <a:off x="5003514" y="3511192"/>
            <a:ext cx="0" cy="164592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ACD8760D-3332-C3B9-6483-89A0F07482A2}"/>
              </a:ext>
            </a:extLst>
          </p:cNvPr>
          <p:cNvCxnSpPr>
            <a:cxnSpLocks/>
          </p:cNvCxnSpPr>
          <p:nvPr/>
        </p:nvCxnSpPr>
        <p:spPr>
          <a:xfrm>
            <a:off x="5546326" y="3511192"/>
            <a:ext cx="0" cy="164592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A45550B9-F1AB-2A82-8670-77819314963A}"/>
              </a:ext>
            </a:extLst>
          </p:cNvPr>
          <p:cNvCxnSpPr>
            <a:cxnSpLocks/>
          </p:cNvCxnSpPr>
          <p:nvPr/>
        </p:nvCxnSpPr>
        <p:spPr>
          <a:xfrm>
            <a:off x="6811760" y="3326260"/>
            <a:ext cx="0" cy="18288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id="{B2F6C10E-B842-EADC-DA27-B79552B3DA50}"/>
              </a:ext>
            </a:extLst>
          </p:cNvPr>
          <p:cNvCxnSpPr>
            <a:cxnSpLocks/>
          </p:cNvCxnSpPr>
          <p:nvPr/>
        </p:nvCxnSpPr>
        <p:spPr>
          <a:xfrm>
            <a:off x="7520684" y="3870782"/>
            <a:ext cx="0" cy="128016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67C8CC4D-0323-9BAA-6EBE-AC1C934A6255}"/>
              </a:ext>
            </a:extLst>
          </p:cNvPr>
          <p:cNvCxnSpPr>
            <a:cxnSpLocks/>
          </p:cNvCxnSpPr>
          <p:nvPr/>
        </p:nvCxnSpPr>
        <p:spPr>
          <a:xfrm>
            <a:off x="8229602" y="4334152"/>
            <a:ext cx="0" cy="815954"/>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2C109AE4-3BF8-E760-9EA3-85145888D625}"/>
              </a:ext>
            </a:extLst>
          </p:cNvPr>
          <p:cNvCxnSpPr>
            <a:cxnSpLocks/>
          </p:cNvCxnSpPr>
          <p:nvPr/>
        </p:nvCxnSpPr>
        <p:spPr>
          <a:xfrm>
            <a:off x="8897435" y="4428162"/>
            <a:ext cx="0" cy="721944"/>
          </a:xfrm>
          <a:prstGeom prst="line">
            <a:avLst/>
          </a:prstGeom>
          <a:ln/>
        </p:spPr>
        <p:style>
          <a:lnRef idx="3">
            <a:schemeClr val="accent1"/>
          </a:lnRef>
          <a:fillRef idx="0">
            <a:schemeClr val="accent1"/>
          </a:fillRef>
          <a:effectRef idx="2">
            <a:schemeClr val="accent1"/>
          </a:effectRef>
          <a:fontRef idx="minor">
            <a:schemeClr val="tx1"/>
          </a:fontRef>
        </p:style>
      </p:cxnSp>
      <p:sp>
        <p:nvSpPr>
          <p:cNvPr id="50" name="Pentagon 49">
            <a:extLst>
              <a:ext uri="{FF2B5EF4-FFF2-40B4-BE49-F238E27FC236}">
                <a16:creationId xmlns:a16="http://schemas.microsoft.com/office/drawing/2014/main" id="{F418853C-C64C-0C34-2BCD-B933CC8B90E1}"/>
              </a:ext>
            </a:extLst>
          </p:cNvPr>
          <p:cNvSpPr/>
          <p:nvPr/>
        </p:nvSpPr>
        <p:spPr>
          <a:xfrm>
            <a:off x="180569" y="135466"/>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Introduction</a:t>
            </a:r>
          </a:p>
        </p:txBody>
      </p:sp>
      <p:sp>
        <p:nvSpPr>
          <p:cNvPr id="51" name="Pentagon 50">
            <a:extLst>
              <a:ext uri="{FF2B5EF4-FFF2-40B4-BE49-F238E27FC236}">
                <a16:creationId xmlns:a16="http://schemas.microsoft.com/office/drawing/2014/main" id="{B5742B0C-07B8-601F-32B1-3E7A0DEFFD72}"/>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53" name="Pentagon 52">
            <a:extLst>
              <a:ext uri="{FF2B5EF4-FFF2-40B4-BE49-F238E27FC236}">
                <a16:creationId xmlns:a16="http://schemas.microsoft.com/office/drawing/2014/main" id="{D0DF27B9-549C-B181-C192-48B592AD7DC4}"/>
              </a:ext>
            </a:extLst>
          </p:cNvPr>
          <p:cNvSpPr/>
          <p:nvPr/>
        </p:nvSpPr>
        <p:spPr>
          <a:xfrm>
            <a:off x="3838750"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 </a:t>
            </a:r>
          </a:p>
        </p:txBody>
      </p:sp>
      <p:sp>
        <p:nvSpPr>
          <p:cNvPr id="54" name="Pentagon 53">
            <a:extLst>
              <a:ext uri="{FF2B5EF4-FFF2-40B4-BE49-F238E27FC236}">
                <a16:creationId xmlns:a16="http://schemas.microsoft.com/office/drawing/2014/main" id="{5145D505-1F0C-6A92-8A55-D5FB8CC53121}"/>
              </a:ext>
            </a:extLst>
          </p:cNvPr>
          <p:cNvSpPr/>
          <p:nvPr/>
        </p:nvSpPr>
        <p:spPr>
          <a:xfrm>
            <a:off x="218816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pic>
        <p:nvPicPr>
          <p:cNvPr id="55" name="Picture 54" descr="A picture containing dark, night sky&#10;&#10;Description automatically generated">
            <a:extLst>
              <a:ext uri="{FF2B5EF4-FFF2-40B4-BE49-F238E27FC236}">
                <a16:creationId xmlns:a16="http://schemas.microsoft.com/office/drawing/2014/main" id="{EF1FB90F-39C1-05BD-A9A1-661CF81EB0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179665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500" fill="hold"/>
                                        <p:tgtEl>
                                          <p:spTgt spid="42"/>
                                        </p:tgtEl>
                                        <p:attrNameLst>
                                          <p:attrName>ppt_w</p:attrName>
                                        </p:attrNameLst>
                                      </p:cBhvr>
                                      <p:tavLst>
                                        <p:tav tm="0">
                                          <p:val>
                                            <p:fltVal val="0"/>
                                          </p:val>
                                        </p:tav>
                                        <p:tav tm="100000">
                                          <p:val>
                                            <p:strVal val="#ppt_w"/>
                                          </p:val>
                                        </p:tav>
                                      </p:tavLst>
                                    </p:anim>
                                    <p:anim calcmode="lin" valueType="num">
                                      <p:cBhvr>
                                        <p:cTn id="28" dur="500" fill="hold"/>
                                        <p:tgtEl>
                                          <p:spTgt spid="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2"/>
          <a:srcRect l="71387" t="92648" r="2363" b="73"/>
          <a:stretch/>
        </p:blipFill>
        <p:spPr>
          <a:xfrm>
            <a:off x="8986345" y="6453949"/>
            <a:ext cx="3205655" cy="404051"/>
          </a:xfrm>
          <a:prstGeom prst="rect">
            <a:avLst/>
          </a:prstGeom>
        </p:spPr>
      </p:pic>
      <p:sp>
        <p:nvSpPr>
          <p:cNvPr id="64" name="TextBox 63">
            <a:extLst>
              <a:ext uri="{FF2B5EF4-FFF2-40B4-BE49-F238E27FC236}">
                <a16:creationId xmlns:a16="http://schemas.microsoft.com/office/drawing/2014/main" id="{7FCE0993-3549-43AF-EB25-42B7ABB9E6FD}"/>
              </a:ext>
            </a:extLst>
          </p:cNvPr>
          <p:cNvSpPr txBox="1"/>
          <p:nvPr/>
        </p:nvSpPr>
        <p:spPr>
          <a:xfrm>
            <a:off x="3879638" y="6013763"/>
            <a:ext cx="8281645" cy="461665"/>
          </a:xfrm>
          <a:prstGeom prst="rect">
            <a:avLst/>
          </a:prstGeom>
          <a:noFill/>
        </p:spPr>
        <p:txBody>
          <a:bodyPr wrap="square">
            <a:spAutoFit/>
          </a:bodyPr>
          <a:lstStyle/>
          <a:p>
            <a:r>
              <a:rPr lang="en-US" sz="1200" b="0" i="0" dirty="0">
                <a:solidFill>
                  <a:srgbClr val="222222"/>
                </a:solidFill>
                <a:effectLst/>
              </a:rPr>
              <a:t>Koylu, C., &amp; Kasakoff, A. (2022). Measuring and mapping long-term changes in migration flows using population-scale family tree data. </a:t>
            </a:r>
            <a:r>
              <a:rPr lang="en-US" sz="1200" b="0" i="1" dirty="0">
                <a:solidFill>
                  <a:srgbClr val="222222"/>
                </a:solidFill>
                <a:effectLst/>
              </a:rPr>
              <a:t>Cartography and Geographic Information Science</a:t>
            </a:r>
            <a:r>
              <a:rPr lang="en-US" sz="1200" b="0" i="0" dirty="0">
                <a:solidFill>
                  <a:srgbClr val="222222"/>
                </a:solidFill>
                <a:effectLst/>
              </a:rPr>
              <a:t>, </a:t>
            </a:r>
            <a:r>
              <a:rPr lang="en-US" sz="1200" b="0" i="1" dirty="0">
                <a:solidFill>
                  <a:srgbClr val="222222"/>
                </a:solidFill>
                <a:effectLst/>
              </a:rPr>
              <a:t>49</a:t>
            </a:r>
            <a:r>
              <a:rPr lang="en-US" sz="1200" b="0" i="0" dirty="0">
                <a:solidFill>
                  <a:srgbClr val="222222"/>
                </a:solidFill>
                <a:effectLst/>
              </a:rPr>
              <a:t>(2), 154-170. DOI: </a:t>
            </a:r>
            <a:r>
              <a:rPr lang="en-US" sz="1200" b="0" i="0" dirty="0">
                <a:solidFill>
                  <a:srgbClr val="222222"/>
                </a:solidFill>
                <a:effectLst/>
                <a:hlinkClick r:id="rId3"/>
              </a:rPr>
              <a:t>https://doi.org/10.1080/15230406.2021.2011419</a:t>
            </a:r>
            <a:r>
              <a:rPr lang="en-US" sz="1200" b="0" i="0" dirty="0">
                <a:solidFill>
                  <a:srgbClr val="222222"/>
                </a:solidFill>
                <a:effectLst/>
              </a:rPr>
              <a:t> </a:t>
            </a:r>
            <a:endParaRPr lang="en-US" sz="1200" dirty="0"/>
          </a:p>
        </p:txBody>
      </p:sp>
      <p:pic>
        <p:nvPicPr>
          <p:cNvPr id="16" name="Content Placeholder 4" descr="Diagram&#10;&#10;Description automatically generated with medium confidence">
            <a:extLst>
              <a:ext uri="{FF2B5EF4-FFF2-40B4-BE49-F238E27FC236}">
                <a16:creationId xmlns:a16="http://schemas.microsoft.com/office/drawing/2014/main" id="{062FC362-FC71-3749-0D5B-94C2B2660D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65" y="1215904"/>
            <a:ext cx="3794179" cy="4624817"/>
          </a:xfrm>
          <a:prstGeom prst="rect">
            <a:avLst/>
          </a:prstGeom>
        </p:spPr>
      </p:pic>
      <p:pic>
        <p:nvPicPr>
          <p:cNvPr id="17" name="Picture 16" descr="Diagram&#10;&#10;Description automatically generated">
            <a:extLst>
              <a:ext uri="{FF2B5EF4-FFF2-40B4-BE49-F238E27FC236}">
                <a16:creationId xmlns:a16="http://schemas.microsoft.com/office/drawing/2014/main" id="{A20A3D41-8EA5-A5EE-1710-45C1F270FC3B}"/>
              </a:ext>
            </a:extLst>
          </p:cNvPr>
          <p:cNvPicPr>
            <a:picLocks noChangeAspect="1"/>
          </p:cNvPicPr>
          <p:nvPr/>
        </p:nvPicPr>
        <p:blipFill rotWithShape="1">
          <a:blip r:embed="rId5">
            <a:extLst>
              <a:ext uri="{28A0092B-C50C-407E-A947-70E740481C1C}">
                <a14:useLocalDpi xmlns:a14="http://schemas.microsoft.com/office/drawing/2010/main" val="0"/>
              </a:ext>
            </a:extLst>
          </a:blip>
          <a:srcRect l="8706"/>
          <a:stretch/>
        </p:blipFill>
        <p:spPr>
          <a:xfrm>
            <a:off x="4198910" y="1300431"/>
            <a:ext cx="3794180" cy="4624817"/>
          </a:xfrm>
          <a:prstGeom prst="rect">
            <a:avLst/>
          </a:prstGeom>
        </p:spPr>
      </p:pic>
      <p:pic>
        <p:nvPicPr>
          <p:cNvPr id="18" name="Picture 17" descr="Diagram&#10;&#10;Description automatically generated">
            <a:extLst>
              <a:ext uri="{FF2B5EF4-FFF2-40B4-BE49-F238E27FC236}">
                <a16:creationId xmlns:a16="http://schemas.microsoft.com/office/drawing/2014/main" id="{BDC3FE23-4918-1E4B-A8D4-8BD8BF22CE54}"/>
              </a:ext>
            </a:extLst>
          </p:cNvPr>
          <p:cNvPicPr>
            <a:picLocks noChangeAspect="1"/>
          </p:cNvPicPr>
          <p:nvPr/>
        </p:nvPicPr>
        <p:blipFill rotWithShape="1">
          <a:blip r:embed="rId6">
            <a:extLst>
              <a:ext uri="{28A0092B-C50C-407E-A947-70E740481C1C}">
                <a14:useLocalDpi xmlns:a14="http://schemas.microsoft.com/office/drawing/2010/main" val="0"/>
              </a:ext>
            </a:extLst>
          </a:blip>
          <a:srcRect l="8614"/>
          <a:stretch/>
        </p:blipFill>
        <p:spPr>
          <a:xfrm>
            <a:off x="8128273" y="1300431"/>
            <a:ext cx="3887862" cy="4734732"/>
          </a:xfrm>
          <a:prstGeom prst="rect">
            <a:avLst/>
          </a:prstGeom>
        </p:spPr>
      </p:pic>
      <p:sp>
        <p:nvSpPr>
          <p:cNvPr id="19" name="Pentagon 18">
            <a:extLst>
              <a:ext uri="{FF2B5EF4-FFF2-40B4-BE49-F238E27FC236}">
                <a16:creationId xmlns:a16="http://schemas.microsoft.com/office/drawing/2014/main" id="{F0A918FD-C05F-45DF-FC18-2138D8C118F9}"/>
              </a:ext>
            </a:extLst>
          </p:cNvPr>
          <p:cNvSpPr/>
          <p:nvPr/>
        </p:nvSpPr>
        <p:spPr>
          <a:xfrm>
            <a:off x="180569" y="135466"/>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Introduction</a:t>
            </a:r>
          </a:p>
        </p:txBody>
      </p:sp>
      <p:sp>
        <p:nvSpPr>
          <p:cNvPr id="20" name="Pentagon 19">
            <a:extLst>
              <a:ext uri="{FF2B5EF4-FFF2-40B4-BE49-F238E27FC236}">
                <a16:creationId xmlns:a16="http://schemas.microsoft.com/office/drawing/2014/main" id="{AE1DF60E-AC31-E8D0-B290-66AF47A8387A}"/>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22" name="Pentagon 21">
            <a:extLst>
              <a:ext uri="{FF2B5EF4-FFF2-40B4-BE49-F238E27FC236}">
                <a16:creationId xmlns:a16="http://schemas.microsoft.com/office/drawing/2014/main" id="{A942B5F1-A6FB-6CA2-ECA3-F2124FE03798}"/>
              </a:ext>
            </a:extLst>
          </p:cNvPr>
          <p:cNvSpPr/>
          <p:nvPr/>
        </p:nvSpPr>
        <p:spPr>
          <a:xfrm>
            <a:off x="3838750"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 </a:t>
            </a:r>
          </a:p>
        </p:txBody>
      </p:sp>
      <p:sp>
        <p:nvSpPr>
          <p:cNvPr id="23" name="Pentagon 22">
            <a:extLst>
              <a:ext uri="{FF2B5EF4-FFF2-40B4-BE49-F238E27FC236}">
                <a16:creationId xmlns:a16="http://schemas.microsoft.com/office/drawing/2014/main" id="{9AEDFA96-B134-FC3E-8F07-DDCF3DC048DD}"/>
              </a:ext>
            </a:extLst>
          </p:cNvPr>
          <p:cNvSpPr/>
          <p:nvPr/>
        </p:nvSpPr>
        <p:spPr>
          <a:xfrm>
            <a:off x="218816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pic>
        <p:nvPicPr>
          <p:cNvPr id="24" name="Picture 23" descr="A picture containing dark, night sky&#10;&#10;Description automatically generated">
            <a:extLst>
              <a:ext uri="{FF2B5EF4-FFF2-40B4-BE49-F238E27FC236}">
                <a16:creationId xmlns:a16="http://schemas.microsoft.com/office/drawing/2014/main" id="{073F65F0-FBAD-6558-A182-F5B94A662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106844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2"/>
          <a:srcRect l="71387" t="92648" r="2363" b="73"/>
          <a:stretch/>
        </p:blipFill>
        <p:spPr>
          <a:xfrm>
            <a:off x="8986345" y="6453949"/>
            <a:ext cx="3205655" cy="404051"/>
          </a:xfrm>
          <a:prstGeom prst="rect">
            <a:avLst/>
          </a:prstGeom>
        </p:spPr>
      </p:pic>
      <p:graphicFrame>
        <p:nvGraphicFramePr>
          <p:cNvPr id="7" name="Content Placeholder 4">
            <a:extLst>
              <a:ext uri="{FF2B5EF4-FFF2-40B4-BE49-F238E27FC236}">
                <a16:creationId xmlns:a16="http://schemas.microsoft.com/office/drawing/2014/main" id="{E5CAE77D-B8DF-53A5-F548-B0A9BC70AA62}"/>
              </a:ext>
            </a:extLst>
          </p:cNvPr>
          <p:cNvGraphicFramePr>
            <a:graphicFrameLocks/>
          </p:cNvGraphicFramePr>
          <p:nvPr>
            <p:extLst>
              <p:ext uri="{D42A27DB-BD31-4B8C-83A1-F6EECF244321}">
                <p14:modId xmlns:p14="http://schemas.microsoft.com/office/powerpoint/2010/main" val="1268441624"/>
              </p:ext>
            </p:extLst>
          </p:nvPr>
        </p:nvGraphicFramePr>
        <p:xfrm>
          <a:off x="561310" y="1017323"/>
          <a:ext cx="11406352" cy="473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Pentagon 24">
            <a:extLst>
              <a:ext uri="{FF2B5EF4-FFF2-40B4-BE49-F238E27FC236}">
                <a16:creationId xmlns:a16="http://schemas.microsoft.com/office/drawing/2014/main" id="{DD3B712D-73B0-361E-1035-2E10A18FBB4D}"/>
              </a:ext>
            </a:extLst>
          </p:cNvPr>
          <p:cNvSpPr/>
          <p:nvPr/>
        </p:nvSpPr>
        <p:spPr>
          <a:xfrm>
            <a:off x="1855253" y="104644"/>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Study Questions</a:t>
            </a:r>
          </a:p>
        </p:txBody>
      </p:sp>
      <p:sp>
        <p:nvSpPr>
          <p:cNvPr id="26" name="Pentagon 25">
            <a:extLst>
              <a:ext uri="{FF2B5EF4-FFF2-40B4-BE49-F238E27FC236}">
                <a16:creationId xmlns:a16="http://schemas.microsoft.com/office/drawing/2014/main" id="{CB64FDA6-8BB2-2747-2285-604425739622}"/>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28" name="Pentagon 27">
            <a:extLst>
              <a:ext uri="{FF2B5EF4-FFF2-40B4-BE49-F238E27FC236}">
                <a16:creationId xmlns:a16="http://schemas.microsoft.com/office/drawing/2014/main" id="{8DA6C5DB-3D59-5568-F25F-A08409F6D1F3}"/>
              </a:ext>
            </a:extLst>
          </p:cNvPr>
          <p:cNvSpPr/>
          <p:nvPr/>
        </p:nvSpPr>
        <p:spPr>
          <a:xfrm>
            <a:off x="3838750"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Methodology </a:t>
            </a:r>
          </a:p>
        </p:txBody>
      </p:sp>
      <p:sp>
        <p:nvSpPr>
          <p:cNvPr id="29" name="Pentagon 28">
            <a:extLst>
              <a:ext uri="{FF2B5EF4-FFF2-40B4-BE49-F238E27FC236}">
                <a16:creationId xmlns:a16="http://schemas.microsoft.com/office/drawing/2014/main" id="{D3BCA8D2-5CAA-AF9E-773D-EC541DE745F2}"/>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pic>
        <p:nvPicPr>
          <p:cNvPr id="30" name="Picture 29" descr="A picture containing dark, night sky&#10;&#10;Description automatically generated">
            <a:extLst>
              <a:ext uri="{FF2B5EF4-FFF2-40B4-BE49-F238E27FC236}">
                <a16:creationId xmlns:a16="http://schemas.microsoft.com/office/drawing/2014/main" id="{CFC68C3F-2092-6148-C5F5-920F0F9568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257402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3949"/>
            <a:ext cx="3205655" cy="404051"/>
          </a:xfrm>
          <a:prstGeom prst="rect">
            <a:avLst/>
          </a:prstGeom>
        </p:spPr>
      </p:pic>
      <p:sp>
        <p:nvSpPr>
          <p:cNvPr id="2" name="TextBox 1">
            <a:extLst>
              <a:ext uri="{FF2B5EF4-FFF2-40B4-BE49-F238E27FC236}">
                <a16:creationId xmlns:a16="http://schemas.microsoft.com/office/drawing/2014/main" id="{56054ECA-F1D4-A2C0-CBD7-40F3797E5E74}"/>
              </a:ext>
            </a:extLst>
          </p:cNvPr>
          <p:cNvSpPr txBox="1"/>
          <p:nvPr/>
        </p:nvSpPr>
        <p:spPr>
          <a:xfrm>
            <a:off x="280008" y="860559"/>
            <a:ext cx="2504291" cy="461665"/>
          </a:xfrm>
          <a:prstGeom prst="rect">
            <a:avLst/>
          </a:prstGeom>
          <a:noFill/>
        </p:spPr>
        <p:txBody>
          <a:bodyPr wrap="square">
            <a:spAutoFit/>
          </a:bodyPr>
          <a:lstStyle/>
          <a:p>
            <a:r>
              <a:rPr lang="en-US" sz="2400" b="1" dirty="0">
                <a:effectLst/>
                <a:ea typeface="Calibri" panose="020F0502020204030204" pitchFamily="34" charset="0"/>
                <a:cs typeface="Arial" panose="020B0604020202020204" pitchFamily="34" charset="0"/>
              </a:rPr>
              <a:t>Migration regions</a:t>
            </a:r>
            <a:endParaRPr lang="en-US" sz="2400" b="1"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85D499A-872D-CFEE-202A-EE79B51668F3}"/>
              </a:ext>
            </a:extLst>
          </p:cNvPr>
          <p:cNvSpPr txBox="1"/>
          <p:nvPr/>
        </p:nvSpPr>
        <p:spPr>
          <a:xfrm>
            <a:off x="668431" y="1449441"/>
            <a:ext cx="5108881" cy="2800767"/>
          </a:xfrm>
          <a:prstGeom prst="rect">
            <a:avLst/>
          </a:prstGeom>
          <a:noFill/>
        </p:spPr>
        <p:txBody>
          <a:bodyPr wrap="square">
            <a:spAutoFit/>
          </a:bodyPr>
          <a:lstStyle/>
          <a:p>
            <a:r>
              <a:rPr lang="en-US" sz="2200" b="1" dirty="0">
                <a:effectLst/>
                <a:ea typeface="Calibri" panose="020F0502020204030204" pitchFamily="34" charset="0"/>
                <a:cs typeface="Arial" panose="020B0604020202020204" pitchFamily="34" charset="0"/>
              </a:rPr>
              <a:t>Subsystem</a:t>
            </a:r>
          </a:p>
          <a:p>
            <a:endParaRPr lang="en-US" sz="2200" b="1" dirty="0">
              <a:latin typeface="Times New Roman" panose="02020603050405020304" pitchFamily="18"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G</a:t>
            </a:r>
            <a:r>
              <a:rPr lang="en-US" dirty="0">
                <a:effectLst/>
                <a:latin typeface="Times New Roman" panose="02020603050405020304" pitchFamily="18" charset="0"/>
                <a:ea typeface="Calibri" panose="020F0502020204030204" pitchFamily="34" charset="0"/>
              </a:rPr>
              <a:t>roups of spatial units with a </a:t>
            </a:r>
            <a:r>
              <a:rPr lang="en-US" b="1" dirty="0">
                <a:solidFill>
                  <a:schemeClr val="accent6"/>
                </a:solidFill>
                <a:effectLst/>
                <a:latin typeface="Times New Roman" panose="02020603050405020304" pitchFamily="18" charset="0"/>
                <a:ea typeface="Calibri" panose="020F0502020204030204" pitchFamily="34" charset="0"/>
              </a:rPr>
              <a:t>high</a:t>
            </a:r>
            <a:r>
              <a:rPr lang="en-US" dirty="0">
                <a:effectLst/>
                <a:latin typeface="Times New Roman" panose="02020603050405020304" pitchFamily="18" charset="0"/>
                <a:ea typeface="Calibri" panose="020F0502020204030204" pitchFamily="34" charset="0"/>
              </a:rPr>
              <a:t> degree of connection </a:t>
            </a:r>
            <a:r>
              <a:rPr lang="en-US" b="1" dirty="0">
                <a:solidFill>
                  <a:schemeClr val="accent6"/>
                </a:solidFill>
                <a:effectLst/>
                <a:latin typeface="Times New Roman" panose="02020603050405020304" pitchFamily="18" charset="0"/>
                <a:ea typeface="Calibri" panose="020F0502020204030204" pitchFamily="34" charset="0"/>
              </a:rPr>
              <a:t>internally</a:t>
            </a:r>
            <a:r>
              <a:rPr lang="en-US" dirty="0">
                <a:effectLst/>
                <a:latin typeface="Times New Roman" panose="02020603050405020304" pitchFamily="18" charset="0"/>
                <a:ea typeface="Calibri" panose="020F0502020204030204" pitchFamily="34" charset="0"/>
              </a:rPr>
              <a:t> but low interaction with other subsystems</a:t>
            </a:r>
            <a:r>
              <a:rPr lang="en-US" sz="2400" dirty="0">
                <a:effectLst/>
              </a:rPr>
              <a:t> </a:t>
            </a:r>
            <a:endParaRPr lang="en-US" sz="2400" dirty="0">
              <a:effectLst/>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dirty="0">
              <a:latin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rPr>
              <a:t>Using flow matrices, such as hierarchical regionalization </a:t>
            </a:r>
          </a:p>
          <a:p>
            <a:pPr marL="285750" indent="-285750">
              <a:buFont typeface="Arial" panose="020B0604020202020204" pitchFamily="34" charset="0"/>
              <a:buChar char="•"/>
            </a:pPr>
            <a:endParaRPr lang="en-US" dirty="0">
              <a:highlight>
                <a:srgbClr val="FFFF00"/>
              </a:highlight>
              <a:latin typeface="Linux Libertine"/>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C49E90F-892D-E7A5-72DF-25DFF7BF0125}"/>
              </a:ext>
            </a:extLst>
          </p:cNvPr>
          <p:cNvSpPr txBox="1"/>
          <p:nvPr/>
        </p:nvSpPr>
        <p:spPr>
          <a:xfrm>
            <a:off x="3854121" y="5982276"/>
            <a:ext cx="8293960" cy="461665"/>
          </a:xfrm>
          <a:prstGeom prst="rect">
            <a:avLst/>
          </a:prstGeom>
          <a:noFill/>
        </p:spPr>
        <p:txBody>
          <a:bodyPr wrap="square">
            <a:spAutoFit/>
          </a:bodyPr>
          <a:lstStyle/>
          <a:p>
            <a:r>
              <a:rPr lang="en-US" sz="1200" dirty="0">
                <a:solidFill>
                  <a:srgbClr val="222222"/>
                </a:solidFill>
              </a:rPr>
              <a:t>Pandit, K. (1994). Differentiating between subsystems and typologies in the analysis of migration regions: A US example. The Professional Geographer, 46(3), 331-345.</a:t>
            </a:r>
            <a:r>
              <a:rPr lang="en-US" sz="1200" dirty="0">
                <a:solidFill>
                  <a:srgbClr val="222222"/>
                </a:solidFill>
                <a:hlinkClick r:id="rId4">
                  <a:extLst>
                    <a:ext uri="{A12FA001-AC4F-418D-AE19-62706E023703}">
                      <ahyp:hlinkClr xmlns:ahyp="http://schemas.microsoft.com/office/drawing/2018/hyperlinkcolor" val="tx"/>
                    </a:ext>
                  </a:extLst>
                </a:hlinkClick>
              </a:rPr>
              <a:t> https://doi.org/10.1111/j.0033-0124.1994.00331.x</a:t>
            </a:r>
            <a:endParaRPr lang="en-US" sz="1200" dirty="0">
              <a:solidFill>
                <a:srgbClr val="222222"/>
              </a:solidFill>
            </a:endParaRPr>
          </a:p>
        </p:txBody>
      </p:sp>
      <p:sp>
        <p:nvSpPr>
          <p:cNvPr id="15" name="Pentagon 14">
            <a:extLst>
              <a:ext uri="{FF2B5EF4-FFF2-40B4-BE49-F238E27FC236}">
                <a16:creationId xmlns:a16="http://schemas.microsoft.com/office/drawing/2014/main" id="{14C5E522-F4AD-E47B-8A91-2917D57E1D37}"/>
              </a:ext>
            </a:extLst>
          </p:cNvPr>
          <p:cNvSpPr/>
          <p:nvPr/>
        </p:nvSpPr>
        <p:spPr>
          <a:xfrm>
            <a:off x="3499118"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Methodology</a:t>
            </a:r>
          </a:p>
        </p:txBody>
      </p:sp>
      <p:sp>
        <p:nvSpPr>
          <p:cNvPr id="16" name="Pentagon 15">
            <a:extLst>
              <a:ext uri="{FF2B5EF4-FFF2-40B4-BE49-F238E27FC236}">
                <a16:creationId xmlns:a16="http://schemas.microsoft.com/office/drawing/2014/main" id="{5180586F-15DF-4812-AE5B-C4E833D0307E}"/>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18" name="Pentagon 17">
            <a:extLst>
              <a:ext uri="{FF2B5EF4-FFF2-40B4-BE49-F238E27FC236}">
                <a16:creationId xmlns:a16="http://schemas.microsoft.com/office/drawing/2014/main" id="{09A5A6A8-3083-D91A-587A-B47CAF380C66}"/>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19" name="Pentagon 18">
            <a:extLst>
              <a:ext uri="{FF2B5EF4-FFF2-40B4-BE49-F238E27FC236}">
                <a16:creationId xmlns:a16="http://schemas.microsoft.com/office/drawing/2014/main" id="{24780304-6167-FEA5-709E-892387E4D732}"/>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pic>
        <p:nvPicPr>
          <p:cNvPr id="20" name="Picture 19" descr="A picture containing dark, night sky&#10;&#10;Description automatically generated">
            <a:extLst>
              <a:ext uri="{FF2B5EF4-FFF2-40B4-BE49-F238E27FC236}">
                <a16:creationId xmlns:a16="http://schemas.microsoft.com/office/drawing/2014/main" id="{A4398404-86F8-0091-B9D9-22DAD263BA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grpSp>
        <p:nvGrpSpPr>
          <p:cNvPr id="7" name="Group 6">
            <a:extLst>
              <a:ext uri="{FF2B5EF4-FFF2-40B4-BE49-F238E27FC236}">
                <a16:creationId xmlns:a16="http://schemas.microsoft.com/office/drawing/2014/main" id="{09B158EA-BFF6-0EDB-7BCC-5655D6D1B735}"/>
              </a:ext>
            </a:extLst>
          </p:cNvPr>
          <p:cNvGrpSpPr/>
          <p:nvPr/>
        </p:nvGrpSpPr>
        <p:grpSpPr>
          <a:xfrm>
            <a:off x="5743017" y="1369437"/>
            <a:ext cx="6212502" cy="3479965"/>
            <a:chOff x="5743017" y="1369437"/>
            <a:chExt cx="6212502" cy="3479965"/>
          </a:xfrm>
        </p:grpSpPr>
        <p:pic>
          <p:nvPicPr>
            <p:cNvPr id="14" name="Picture 13">
              <a:extLst>
                <a:ext uri="{FF2B5EF4-FFF2-40B4-BE49-F238E27FC236}">
                  <a16:creationId xmlns:a16="http://schemas.microsoft.com/office/drawing/2014/main" id="{AB45E966-8503-B2D4-E038-52BF5F1A79C4}"/>
                </a:ext>
              </a:extLst>
            </p:cNvPr>
            <p:cNvPicPr>
              <a:picLocks noChangeAspect="1"/>
            </p:cNvPicPr>
            <p:nvPr/>
          </p:nvPicPr>
          <p:blipFill>
            <a:blip r:embed="rId6"/>
            <a:stretch>
              <a:fillRect/>
            </a:stretch>
          </p:blipFill>
          <p:spPr>
            <a:xfrm>
              <a:off x="5743017" y="1369437"/>
              <a:ext cx="6212502" cy="3479965"/>
            </a:xfrm>
            <a:prstGeom prst="rect">
              <a:avLst/>
            </a:prstGeom>
          </p:spPr>
        </p:pic>
        <p:sp>
          <p:nvSpPr>
            <p:cNvPr id="6" name="Rectangle 5">
              <a:extLst>
                <a:ext uri="{FF2B5EF4-FFF2-40B4-BE49-F238E27FC236}">
                  <a16:creationId xmlns:a16="http://schemas.microsoft.com/office/drawing/2014/main" id="{B08B6F0D-E1A3-8B69-9366-D3A9C88E6D82}"/>
                </a:ext>
              </a:extLst>
            </p:cNvPr>
            <p:cNvSpPr/>
            <p:nvPr/>
          </p:nvSpPr>
          <p:spPr>
            <a:xfrm>
              <a:off x="11239018" y="3078866"/>
              <a:ext cx="520860" cy="35013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04138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2"/>
          <a:srcRect l="71387" t="92648" r="2363" b="73"/>
          <a:stretch/>
        </p:blipFill>
        <p:spPr>
          <a:xfrm>
            <a:off x="8986345" y="6453949"/>
            <a:ext cx="3205655" cy="404051"/>
          </a:xfrm>
          <a:prstGeom prst="rect">
            <a:avLst/>
          </a:prstGeom>
        </p:spPr>
      </p:pic>
      <p:sp>
        <p:nvSpPr>
          <p:cNvPr id="3" name="TextBox 2">
            <a:extLst>
              <a:ext uri="{FF2B5EF4-FFF2-40B4-BE49-F238E27FC236}">
                <a16:creationId xmlns:a16="http://schemas.microsoft.com/office/drawing/2014/main" id="{485D499A-872D-CFEE-202A-EE79B51668F3}"/>
              </a:ext>
            </a:extLst>
          </p:cNvPr>
          <p:cNvSpPr txBox="1"/>
          <p:nvPr/>
        </p:nvSpPr>
        <p:spPr>
          <a:xfrm>
            <a:off x="615283" y="1584381"/>
            <a:ext cx="5108881" cy="2185214"/>
          </a:xfrm>
          <a:prstGeom prst="rect">
            <a:avLst/>
          </a:prstGeom>
          <a:noFill/>
        </p:spPr>
        <p:txBody>
          <a:bodyPr wrap="square">
            <a:spAutoFit/>
          </a:bodyPr>
          <a:lstStyle/>
          <a:p>
            <a:r>
              <a:rPr lang="en-US" sz="2200" b="1" dirty="0">
                <a:cs typeface="Arial" panose="020B0604020202020204" pitchFamily="34" charset="0"/>
              </a:rPr>
              <a:t>Typology</a:t>
            </a:r>
          </a:p>
          <a:p>
            <a:pPr lvl="1"/>
            <a:endParaRPr lang="en-US" sz="2400" dirty="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Based on the </a:t>
            </a:r>
            <a:r>
              <a:rPr lang="en-US" sz="1800" b="1" dirty="0">
                <a:solidFill>
                  <a:schemeClr val="accent6"/>
                </a:solidFill>
                <a:effectLst/>
                <a:latin typeface="Times New Roman" panose="02020603050405020304" pitchFamily="18" charset="0"/>
                <a:ea typeface="Calibri" panose="020F0502020204030204" pitchFamily="34" charset="0"/>
              </a:rPr>
              <a:t>similarity of flows </a:t>
            </a:r>
            <a:r>
              <a:rPr lang="en-US" sz="1800" dirty="0">
                <a:effectLst/>
                <a:latin typeface="Times New Roman" panose="02020603050405020304" pitchFamily="18" charset="0"/>
                <a:ea typeface="Calibri" panose="020F0502020204030204" pitchFamily="34" charset="0"/>
              </a:rPr>
              <a:t>between areas.</a:t>
            </a:r>
          </a:p>
          <a:p>
            <a:pPr lvl="1"/>
            <a:endParaRPr lang="en-US" dirty="0">
              <a:latin typeface="Times New Roman" panose="02020603050405020304" pitchFamily="18"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Principle Component Analysis (P.C.A.)</a:t>
            </a:r>
            <a:endParaRPr lang="en-US" sz="2400" dirty="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dirty="0">
              <a:highlight>
                <a:srgbClr val="FFFF00"/>
              </a:highlight>
              <a:latin typeface="Linux Libertine"/>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C49E90F-892D-E7A5-72DF-25DFF7BF0125}"/>
              </a:ext>
            </a:extLst>
          </p:cNvPr>
          <p:cNvSpPr txBox="1"/>
          <p:nvPr/>
        </p:nvSpPr>
        <p:spPr>
          <a:xfrm>
            <a:off x="3876932" y="5982010"/>
            <a:ext cx="8293960" cy="461665"/>
          </a:xfrm>
          <a:prstGeom prst="rect">
            <a:avLst/>
          </a:prstGeom>
          <a:noFill/>
        </p:spPr>
        <p:txBody>
          <a:bodyPr wrap="square">
            <a:spAutoFit/>
          </a:bodyPr>
          <a:lstStyle/>
          <a:p>
            <a:r>
              <a:rPr lang="en-US" sz="1200" dirty="0">
                <a:solidFill>
                  <a:srgbClr val="222222"/>
                </a:solidFill>
              </a:rPr>
              <a:t>Pandit, K. (1994). Differentiating between subsystems and typologies in the analysis of migration regions: A US example. The Professional Geographer, 46(3), 331-345.</a:t>
            </a:r>
            <a:r>
              <a:rPr lang="en-US" sz="1200" dirty="0">
                <a:solidFill>
                  <a:srgbClr val="222222"/>
                </a:solidFill>
                <a:hlinkClick r:id="rId3">
                  <a:extLst>
                    <a:ext uri="{A12FA001-AC4F-418D-AE19-62706E023703}">
                      <ahyp:hlinkClr xmlns:ahyp="http://schemas.microsoft.com/office/drawing/2018/hyperlinkcolor" val="tx"/>
                    </a:ext>
                  </a:extLst>
                </a:hlinkClick>
              </a:rPr>
              <a:t> https://doi.org/10.1111/j.0033-0124.1994.00331.x</a:t>
            </a:r>
            <a:endParaRPr lang="en-US" sz="1200" dirty="0">
              <a:solidFill>
                <a:srgbClr val="222222"/>
              </a:solidFill>
            </a:endParaRPr>
          </a:p>
        </p:txBody>
      </p:sp>
      <p:pic>
        <p:nvPicPr>
          <p:cNvPr id="15" name="Picture 14" descr="A drawing of a horse&#10;&#10;Description automatically generated with medium confidence">
            <a:extLst>
              <a:ext uri="{FF2B5EF4-FFF2-40B4-BE49-F238E27FC236}">
                <a16:creationId xmlns:a16="http://schemas.microsoft.com/office/drawing/2014/main" id="{DA208171-5DDF-F108-E29D-F2366D86F4A8}"/>
              </a:ext>
            </a:extLst>
          </p:cNvPr>
          <p:cNvPicPr>
            <a:picLocks noChangeAspect="1"/>
          </p:cNvPicPr>
          <p:nvPr/>
        </p:nvPicPr>
        <p:blipFill>
          <a:blip r:embed="rId4"/>
          <a:stretch>
            <a:fillRect/>
          </a:stretch>
        </p:blipFill>
        <p:spPr>
          <a:xfrm>
            <a:off x="5731143" y="1573618"/>
            <a:ext cx="6258905" cy="3505958"/>
          </a:xfrm>
          <a:prstGeom prst="rect">
            <a:avLst/>
          </a:prstGeom>
        </p:spPr>
      </p:pic>
      <p:sp>
        <p:nvSpPr>
          <p:cNvPr id="19" name="TextBox 18">
            <a:extLst>
              <a:ext uri="{FF2B5EF4-FFF2-40B4-BE49-F238E27FC236}">
                <a16:creationId xmlns:a16="http://schemas.microsoft.com/office/drawing/2014/main" id="{8B6C579B-B4A7-F766-E2C3-5A58FE06AB97}"/>
              </a:ext>
            </a:extLst>
          </p:cNvPr>
          <p:cNvSpPr txBox="1"/>
          <p:nvPr/>
        </p:nvSpPr>
        <p:spPr>
          <a:xfrm>
            <a:off x="280008" y="860559"/>
            <a:ext cx="2504291" cy="461665"/>
          </a:xfrm>
          <a:prstGeom prst="rect">
            <a:avLst/>
          </a:prstGeom>
          <a:noFill/>
        </p:spPr>
        <p:txBody>
          <a:bodyPr wrap="square">
            <a:spAutoFit/>
          </a:bodyPr>
          <a:lstStyle/>
          <a:p>
            <a:r>
              <a:rPr lang="en-US" sz="2400" b="1" dirty="0">
                <a:effectLst/>
                <a:ea typeface="Calibri" panose="020F0502020204030204" pitchFamily="34" charset="0"/>
                <a:cs typeface="Arial" panose="020B0604020202020204" pitchFamily="34" charset="0"/>
              </a:rPr>
              <a:t>Migration regions</a:t>
            </a:r>
            <a:endParaRPr lang="en-US" sz="2400" b="1" dirty="0">
              <a:ea typeface="Calibri" panose="020F0502020204030204" pitchFamily="34" charset="0"/>
              <a:cs typeface="Arial" panose="020B0604020202020204" pitchFamily="34" charset="0"/>
            </a:endParaRPr>
          </a:p>
        </p:txBody>
      </p:sp>
      <p:sp>
        <p:nvSpPr>
          <p:cNvPr id="20" name="Pentagon 19">
            <a:extLst>
              <a:ext uri="{FF2B5EF4-FFF2-40B4-BE49-F238E27FC236}">
                <a16:creationId xmlns:a16="http://schemas.microsoft.com/office/drawing/2014/main" id="{6D58232E-1C40-2ECA-2F1E-13C957830540}"/>
              </a:ext>
            </a:extLst>
          </p:cNvPr>
          <p:cNvSpPr/>
          <p:nvPr/>
        </p:nvSpPr>
        <p:spPr>
          <a:xfrm>
            <a:off x="3499118"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Methodology</a:t>
            </a:r>
          </a:p>
        </p:txBody>
      </p:sp>
      <p:sp>
        <p:nvSpPr>
          <p:cNvPr id="21" name="Pentagon 20">
            <a:extLst>
              <a:ext uri="{FF2B5EF4-FFF2-40B4-BE49-F238E27FC236}">
                <a16:creationId xmlns:a16="http://schemas.microsoft.com/office/drawing/2014/main" id="{88C740E1-FDD4-5AD1-97B1-ACA3B1F2AD8A}"/>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23" name="Pentagon 22">
            <a:extLst>
              <a:ext uri="{FF2B5EF4-FFF2-40B4-BE49-F238E27FC236}">
                <a16:creationId xmlns:a16="http://schemas.microsoft.com/office/drawing/2014/main" id="{E93A7CD4-AAFC-9826-B726-AA4F1D09ADDE}"/>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24" name="Pentagon 23">
            <a:extLst>
              <a:ext uri="{FF2B5EF4-FFF2-40B4-BE49-F238E27FC236}">
                <a16:creationId xmlns:a16="http://schemas.microsoft.com/office/drawing/2014/main" id="{5DF9DB76-B936-5C35-3D94-C396EC8F7C9F}"/>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t>Introduction</a:t>
            </a:r>
            <a:endParaRPr lang="en-US" sz="1600" dirty="0"/>
          </a:p>
        </p:txBody>
      </p:sp>
      <p:pic>
        <p:nvPicPr>
          <p:cNvPr id="25" name="Picture 24" descr="A picture containing dark, night sky&#10;&#10;Description automatically generated">
            <a:extLst>
              <a:ext uri="{FF2B5EF4-FFF2-40B4-BE49-F238E27FC236}">
                <a16:creationId xmlns:a16="http://schemas.microsoft.com/office/drawing/2014/main" id="{7976986C-5FD3-5048-BA50-5008BD74E3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Tree>
    <p:extLst>
      <p:ext uri="{BB962C8B-B14F-4D97-AF65-F5344CB8AC3E}">
        <p14:creationId xmlns:p14="http://schemas.microsoft.com/office/powerpoint/2010/main" val="364948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49E0C-FD91-CD3E-ADBC-23F1CD67774C}"/>
              </a:ext>
            </a:extLst>
          </p:cNvPr>
          <p:cNvSpPr/>
          <p:nvPr/>
        </p:nvSpPr>
        <p:spPr>
          <a:xfrm>
            <a:off x="0" y="6453949"/>
            <a:ext cx="8849710" cy="40233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4E0E11F-5BB9-4370-BB62-B83EAA5DAF3C}"/>
              </a:ext>
            </a:extLst>
          </p:cNvPr>
          <p:cNvSpPr/>
          <p:nvPr/>
        </p:nvSpPr>
        <p:spPr>
          <a:xfrm>
            <a:off x="8991600" y="210207"/>
            <a:ext cx="3200400" cy="10759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1B853-ABA5-6631-3283-BA0549A88EF3}"/>
              </a:ext>
            </a:extLst>
          </p:cNvPr>
          <p:cNvPicPr>
            <a:picLocks noChangeAspect="1"/>
          </p:cNvPicPr>
          <p:nvPr/>
        </p:nvPicPr>
        <p:blipFill rotWithShape="1">
          <a:blip r:embed="rId3"/>
          <a:srcRect l="71387" t="92648" r="2363" b="73"/>
          <a:stretch/>
        </p:blipFill>
        <p:spPr>
          <a:xfrm>
            <a:off x="8986345" y="6453949"/>
            <a:ext cx="3205655" cy="404051"/>
          </a:xfrm>
          <a:prstGeom prst="rect">
            <a:avLst/>
          </a:prstGeom>
        </p:spPr>
      </p:pic>
      <p:sp>
        <p:nvSpPr>
          <p:cNvPr id="14" name="Content Placeholder 6">
            <a:extLst>
              <a:ext uri="{FF2B5EF4-FFF2-40B4-BE49-F238E27FC236}">
                <a16:creationId xmlns:a16="http://schemas.microsoft.com/office/drawing/2014/main" id="{D19D7F15-30BE-4D24-8DE3-CF1A9C707FA1}"/>
              </a:ext>
            </a:extLst>
          </p:cNvPr>
          <p:cNvSpPr txBox="1">
            <a:spLocks/>
          </p:cNvSpPr>
          <p:nvPr/>
        </p:nvSpPr>
        <p:spPr>
          <a:xfrm>
            <a:off x="476190" y="915146"/>
            <a:ext cx="2930904" cy="5143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t>Migration Network</a:t>
            </a:r>
          </a:p>
          <a:p>
            <a:endParaRPr lang="en-US" dirty="0"/>
          </a:p>
          <a:p>
            <a:endParaRPr lang="en-US" dirty="0"/>
          </a:p>
        </p:txBody>
      </p:sp>
      <p:grpSp>
        <p:nvGrpSpPr>
          <p:cNvPr id="15" name="Group 14">
            <a:extLst>
              <a:ext uri="{FF2B5EF4-FFF2-40B4-BE49-F238E27FC236}">
                <a16:creationId xmlns:a16="http://schemas.microsoft.com/office/drawing/2014/main" id="{0079FAFE-F3B2-E309-62D7-D4CE2B9A7F43}"/>
              </a:ext>
            </a:extLst>
          </p:cNvPr>
          <p:cNvGrpSpPr/>
          <p:nvPr/>
        </p:nvGrpSpPr>
        <p:grpSpPr>
          <a:xfrm>
            <a:off x="673232" y="3826855"/>
            <a:ext cx="2365220" cy="2122447"/>
            <a:chOff x="3858322" y="3821152"/>
            <a:chExt cx="1735873" cy="1668611"/>
          </a:xfrm>
        </p:grpSpPr>
        <p:sp>
          <p:nvSpPr>
            <p:cNvPr id="16" name="Oval 15">
              <a:extLst>
                <a:ext uri="{FF2B5EF4-FFF2-40B4-BE49-F238E27FC236}">
                  <a16:creationId xmlns:a16="http://schemas.microsoft.com/office/drawing/2014/main" id="{CCCAAC63-0073-E7D9-DBFD-48E1D2B1A45F}"/>
                </a:ext>
              </a:extLst>
            </p:cNvPr>
            <p:cNvSpPr/>
            <p:nvPr/>
          </p:nvSpPr>
          <p:spPr>
            <a:xfrm>
              <a:off x="3858322" y="4248615"/>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E190554-5FD2-FABE-9E53-BF9BC462D2F4}"/>
                </a:ext>
              </a:extLst>
            </p:cNvPr>
            <p:cNvSpPr/>
            <p:nvPr/>
          </p:nvSpPr>
          <p:spPr>
            <a:xfrm>
              <a:off x="4144537" y="4464205"/>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DA56EA-E5EE-EAC3-2379-6620AF77A458}"/>
                </a:ext>
              </a:extLst>
            </p:cNvPr>
            <p:cNvSpPr/>
            <p:nvPr/>
          </p:nvSpPr>
          <p:spPr>
            <a:xfrm>
              <a:off x="4144537" y="3821152"/>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4EC1B4-AD59-3B10-203F-E19EB4F3CDDC}"/>
                </a:ext>
              </a:extLst>
            </p:cNvPr>
            <p:cNvSpPr/>
            <p:nvPr/>
          </p:nvSpPr>
          <p:spPr>
            <a:xfrm>
              <a:off x="4341543" y="4187283"/>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4A7A501-AA2F-2A59-9A8D-21F6B63A56C0}"/>
                </a:ext>
              </a:extLst>
            </p:cNvPr>
            <p:cNvSpPr/>
            <p:nvPr/>
          </p:nvSpPr>
          <p:spPr>
            <a:xfrm>
              <a:off x="4124993" y="4999109"/>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9FCB6E7-AFC3-3780-E2CA-F2A359E62D34}"/>
                </a:ext>
              </a:extLst>
            </p:cNvPr>
            <p:cNvSpPr/>
            <p:nvPr/>
          </p:nvSpPr>
          <p:spPr>
            <a:xfrm>
              <a:off x="4694445" y="5060440"/>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E84FEAE-0D10-B625-6957-5E4BE381468A}"/>
                </a:ext>
              </a:extLst>
            </p:cNvPr>
            <p:cNvSpPr/>
            <p:nvPr/>
          </p:nvSpPr>
          <p:spPr>
            <a:xfrm>
              <a:off x="4321999" y="5367100"/>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55FEF3A-FDB9-A2BA-3872-481E12278D9C}"/>
                </a:ext>
              </a:extLst>
            </p:cNvPr>
            <p:cNvSpPr/>
            <p:nvPr/>
          </p:nvSpPr>
          <p:spPr>
            <a:xfrm>
              <a:off x="4980877" y="4631938"/>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D7FE673-D9B0-F8BD-3992-21A65ACD3392}"/>
                </a:ext>
              </a:extLst>
            </p:cNvPr>
            <p:cNvSpPr/>
            <p:nvPr/>
          </p:nvSpPr>
          <p:spPr>
            <a:xfrm>
              <a:off x="5460380" y="4467922"/>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5F7BE25-9E67-0DDD-6887-DD4A4AA578F1}"/>
                </a:ext>
              </a:extLst>
            </p:cNvPr>
            <p:cNvSpPr/>
            <p:nvPr/>
          </p:nvSpPr>
          <p:spPr>
            <a:xfrm>
              <a:off x="5047785" y="4263483"/>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767CCB4-F59C-276A-D9E1-9EDD60935037}"/>
                </a:ext>
              </a:extLst>
            </p:cNvPr>
            <p:cNvSpPr/>
            <p:nvPr/>
          </p:nvSpPr>
          <p:spPr>
            <a:xfrm>
              <a:off x="5460380" y="4125951"/>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7AD4BE0C-3135-D2D8-2EA4-B2F052936D64}"/>
                </a:ext>
              </a:extLst>
            </p:cNvPr>
            <p:cNvCxnSpPr>
              <a:cxnSpLocks/>
              <a:stCxn id="18" idx="3"/>
              <a:endCxn id="16" idx="7"/>
            </p:cNvCxnSpPr>
            <p:nvPr/>
          </p:nvCxnSpPr>
          <p:spPr>
            <a:xfrm flipH="1">
              <a:off x="3972540" y="3925851"/>
              <a:ext cx="191594" cy="340728"/>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FF530C9C-F2EA-638A-8BD5-1B3EC368A097}"/>
                </a:ext>
              </a:extLst>
            </p:cNvPr>
            <p:cNvCxnSpPr>
              <a:cxnSpLocks/>
              <a:stCxn id="18" idx="5"/>
              <a:endCxn id="19" idx="1"/>
            </p:cNvCxnSpPr>
            <p:nvPr/>
          </p:nvCxnSpPr>
          <p:spPr>
            <a:xfrm>
              <a:off x="4258755" y="3925851"/>
              <a:ext cx="102385" cy="27939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9D3414F-1CDD-FEF2-EB42-8D4280D093AF}"/>
                </a:ext>
              </a:extLst>
            </p:cNvPr>
            <p:cNvCxnSpPr>
              <a:cxnSpLocks/>
              <a:stCxn id="19" idx="3"/>
              <a:endCxn id="17" idx="7"/>
            </p:cNvCxnSpPr>
            <p:nvPr/>
          </p:nvCxnSpPr>
          <p:spPr>
            <a:xfrm flipH="1">
              <a:off x="4258755" y="4291982"/>
              <a:ext cx="102385" cy="190187"/>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6AD8B2B-045B-8015-E9E6-16CB5DAF7DE5}"/>
                </a:ext>
              </a:extLst>
            </p:cNvPr>
            <p:cNvCxnSpPr>
              <a:cxnSpLocks/>
              <a:stCxn id="16" idx="5"/>
              <a:endCxn id="17" idx="1"/>
            </p:cNvCxnSpPr>
            <p:nvPr/>
          </p:nvCxnSpPr>
          <p:spPr>
            <a:xfrm>
              <a:off x="3972540" y="4353314"/>
              <a:ext cx="191594" cy="128855"/>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E54E6A2-8882-BD09-D319-FAD8E17193B7}"/>
                </a:ext>
              </a:extLst>
            </p:cNvPr>
            <p:cNvCxnSpPr>
              <a:cxnSpLocks/>
              <a:stCxn id="19" idx="2"/>
              <a:endCxn id="16" idx="6"/>
            </p:cNvCxnSpPr>
            <p:nvPr/>
          </p:nvCxnSpPr>
          <p:spPr>
            <a:xfrm flipH="1">
              <a:off x="3992137" y="4248615"/>
              <a:ext cx="349406" cy="61332"/>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EDCBA24B-4A4D-1D48-0AA9-4D1B3F52B87F}"/>
                </a:ext>
              </a:extLst>
            </p:cNvPr>
            <p:cNvCxnSpPr>
              <a:cxnSpLocks/>
              <a:stCxn id="18" idx="4"/>
              <a:endCxn id="17" idx="0"/>
            </p:cNvCxnSpPr>
            <p:nvPr/>
          </p:nvCxnSpPr>
          <p:spPr>
            <a:xfrm>
              <a:off x="4211445" y="3943815"/>
              <a:ext cx="0" cy="52039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42F1243-735C-86A9-B7F5-7C78972078C3}"/>
                </a:ext>
              </a:extLst>
            </p:cNvPr>
            <p:cNvCxnSpPr>
              <a:cxnSpLocks/>
              <a:stCxn id="21" idx="3"/>
              <a:endCxn id="22" idx="7"/>
            </p:cNvCxnSpPr>
            <p:nvPr/>
          </p:nvCxnSpPr>
          <p:spPr>
            <a:xfrm flipH="1">
              <a:off x="4436217" y="5165139"/>
              <a:ext cx="277825" cy="21992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58BE07-3C47-2AF7-359D-59B681F25A06}"/>
                </a:ext>
              </a:extLst>
            </p:cNvPr>
            <p:cNvCxnSpPr>
              <a:cxnSpLocks/>
              <a:stCxn id="21" idx="2"/>
              <a:endCxn id="20" idx="6"/>
            </p:cNvCxnSpPr>
            <p:nvPr/>
          </p:nvCxnSpPr>
          <p:spPr>
            <a:xfrm flipH="1" flipV="1">
              <a:off x="4258808" y="5060441"/>
              <a:ext cx="435637" cy="61331"/>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5260F7C0-E4DF-80FD-7201-0F410D2DF0A4}"/>
                </a:ext>
              </a:extLst>
            </p:cNvPr>
            <p:cNvCxnSpPr>
              <a:cxnSpLocks/>
              <a:stCxn id="20" idx="4"/>
              <a:endCxn id="22" idx="1"/>
            </p:cNvCxnSpPr>
            <p:nvPr/>
          </p:nvCxnSpPr>
          <p:spPr>
            <a:xfrm>
              <a:off x="4191901" y="5121772"/>
              <a:ext cx="149695" cy="263292"/>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AC2D2B9-44B2-5F2F-FA04-8BB93FFA75A9}"/>
                </a:ext>
              </a:extLst>
            </p:cNvPr>
            <p:cNvCxnSpPr>
              <a:cxnSpLocks/>
              <a:stCxn id="26" idx="2"/>
              <a:endCxn id="25" idx="6"/>
            </p:cNvCxnSpPr>
            <p:nvPr/>
          </p:nvCxnSpPr>
          <p:spPr>
            <a:xfrm flipH="1">
              <a:off x="5181600" y="4187283"/>
              <a:ext cx="278780" cy="137532"/>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E22F309-C8B2-B863-DED8-01F8210393D4}"/>
                </a:ext>
              </a:extLst>
            </p:cNvPr>
            <p:cNvCxnSpPr>
              <a:cxnSpLocks/>
              <a:stCxn id="26" idx="4"/>
              <a:endCxn id="24" idx="0"/>
            </p:cNvCxnSpPr>
            <p:nvPr/>
          </p:nvCxnSpPr>
          <p:spPr>
            <a:xfrm>
              <a:off x="5527288" y="4248614"/>
              <a:ext cx="0" cy="219308"/>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8B58DF24-E89F-8F47-381A-598A260BF99E}"/>
                </a:ext>
              </a:extLst>
            </p:cNvPr>
            <p:cNvCxnSpPr>
              <a:cxnSpLocks/>
              <a:stCxn id="24" idx="3"/>
              <a:endCxn id="23" idx="6"/>
            </p:cNvCxnSpPr>
            <p:nvPr/>
          </p:nvCxnSpPr>
          <p:spPr>
            <a:xfrm flipH="1">
              <a:off x="5114692" y="4572621"/>
              <a:ext cx="365285" cy="120649"/>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52E7639-6EF6-A440-E92F-6C8B9C8FD6EA}"/>
                </a:ext>
              </a:extLst>
            </p:cNvPr>
            <p:cNvCxnSpPr>
              <a:cxnSpLocks/>
              <a:stCxn id="25" idx="4"/>
              <a:endCxn id="23" idx="0"/>
            </p:cNvCxnSpPr>
            <p:nvPr/>
          </p:nvCxnSpPr>
          <p:spPr>
            <a:xfrm flipH="1">
              <a:off x="5047785" y="4386146"/>
              <a:ext cx="66908" cy="245792"/>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1F7B1DB-E8A6-BBAA-B51D-99D2FBC4D25B}"/>
                </a:ext>
              </a:extLst>
            </p:cNvPr>
            <p:cNvCxnSpPr>
              <a:cxnSpLocks/>
              <a:stCxn id="26" idx="3"/>
              <a:endCxn id="23" idx="7"/>
            </p:cNvCxnSpPr>
            <p:nvPr/>
          </p:nvCxnSpPr>
          <p:spPr>
            <a:xfrm flipH="1">
              <a:off x="5095095" y="4230650"/>
              <a:ext cx="384882" cy="419252"/>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344B475-BE11-58DB-6D10-DC8B91DCE465}"/>
                </a:ext>
              </a:extLst>
            </p:cNvPr>
            <p:cNvCxnSpPr>
              <a:cxnSpLocks/>
              <a:stCxn id="24" idx="1"/>
              <a:endCxn id="25" idx="5"/>
            </p:cNvCxnSpPr>
            <p:nvPr/>
          </p:nvCxnSpPr>
          <p:spPr>
            <a:xfrm flipH="1" flipV="1">
              <a:off x="5162003" y="4368182"/>
              <a:ext cx="317974" cy="117704"/>
            </a:xfrm>
            <a:prstGeom prst="line">
              <a:avLst/>
            </a:prstGeom>
          </p:spPr>
          <p:style>
            <a:lnRef idx="1">
              <a:schemeClr val="dk1"/>
            </a:lnRef>
            <a:fillRef idx="0">
              <a:schemeClr val="dk1"/>
            </a:fillRef>
            <a:effectRef idx="0">
              <a:schemeClr val="dk1"/>
            </a:effectRef>
            <a:fontRef idx="minor">
              <a:schemeClr val="tx1"/>
            </a:fontRef>
          </p:style>
        </p:cxnSp>
        <p:sp>
          <p:nvSpPr>
            <p:cNvPr id="42" name="Oval 41">
              <a:extLst>
                <a:ext uri="{FF2B5EF4-FFF2-40B4-BE49-F238E27FC236}">
                  <a16:creationId xmlns:a16="http://schemas.microsoft.com/office/drawing/2014/main" id="{98948800-3252-6AD2-8A5C-8B48A8EEFE82}"/>
                </a:ext>
              </a:extLst>
            </p:cNvPr>
            <p:cNvSpPr/>
            <p:nvPr/>
          </p:nvSpPr>
          <p:spPr>
            <a:xfrm>
              <a:off x="5228910" y="4365006"/>
              <a:ext cx="133815" cy="122663"/>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ACF5C96C-9F4F-5AC8-0374-CAE80887B4EF}"/>
                </a:ext>
              </a:extLst>
            </p:cNvPr>
            <p:cNvCxnSpPr>
              <a:cxnSpLocks/>
              <a:endCxn id="20" idx="0"/>
            </p:cNvCxnSpPr>
            <p:nvPr/>
          </p:nvCxnSpPr>
          <p:spPr>
            <a:xfrm flipH="1">
              <a:off x="4191901" y="4586868"/>
              <a:ext cx="16721" cy="412241"/>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BD823A2A-C408-5D53-7BA8-145377A623AA}"/>
                </a:ext>
              </a:extLst>
            </p:cNvPr>
            <p:cNvCxnSpPr>
              <a:cxnSpLocks/>
              <a:stCxn id="25" idx="2"/>
              <a:endCxn id="19" idx="6"/>
            </p:cNvCxnSpPr>
            <p:nvPr/>
          </p:nvCxnSpPr>
          <p:spPr>
            <a:xfrm flipH="1" flipV="1">
              <a:off x="4475358" y="4248615"/>
              <a:ext cx="572427" cy="762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7FFAF9B4-2E9E-79B3-473E-4069AFC74CAF}"/>
                </a:ext>
              </a:extLst>
            </p:cNvPr>
            <p:cNvCxnSpPr>
              <a:cxnSpLocks/>
              <a:stCxn id="19" idx="4"/>
              <a:endCxn id="21" idx="0"/>
            </p:cNvCxnSpPr>
            <p:nvPr/>
          </p:nvCxnSpPr>
          <p:spPr>
            <a:xfrm>
              <a:off x="4408451" y="4309946"/>
              <a:ext cx="352902" cy="750494"/>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71701FBC-83A4-2733-C646-A25469A74488}"/>
                </a:ext>
              </a:extLst>
            </p:cNvPr>
            <p:cNvCxnSpPr>
              <a:cxnSpLocks/>
              <a:stCxn id="26" idx="1"/>
              <a:endCxn id="18" idx="6"/>
            </p:cNvCxnSpPr>
            <p:nvPr/>
          </p:nvCxnSpPr>
          <p:spPr>
            <a:xfrm flipH="1" flipV="1">
              <a:off x="4278352" y="3882484"/>
              <a:ext cx="1201625" cy="261431"/>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5CDE2B0-417B-6F38-2CFD-A7314B7DC9D3}"/>
                </a:ext>
              </a:extLst>
            </p:cNvPr>
            <p:cNvCxnSpPr>
              <a:cxnSpLocks/>
              <a:stCxn id="23" idx="4"/>
              <a:endCxn id="21" idx="7"/>
            </p:cNvCxnSpPr>
            <p:nvPr/>
          </p:nvCxnSpPr>
          <p:spPr>
            <a:xfrm flipH="1">
              <a:off x="4808663" y="4754601"/>
              <a:ext cx="239122" cy="323803"/>
            </a:xfrm>
            <a:prstGeom prst="line">
              <a:avLst/>
            </a:prstGeom>
          </p:spPr>
          <p:style>
            <a:lnRef idx="1">
              <a:schemeClr val="dk1"/>
            </a:lnRef>
            <a:fillRef idx="0">
              <a:schemeClr val="dk1"/>
            </a:fillRef>
            <a:effectRef idx="0">
              <a:schemeClr val="dk1"/>
            </a:effectRef>
            <a:fontRef idx="minor">
              <a:schemeClr val="tx1"/>
            </a:fontRef>
          </p:style>
        </p:cxnSp>
      </p:grpSp>
      <p:grpSp>
        <p:nvGrpSpPr>
          <p:cNvPr id="49" name="Group 48">
            <a:extLst>
              <a:ext uri="{FF2B5EF4-FFF2-40B4-BE49-F238E27FC236}">
                <a16:creationId xmlns:a16="http://schemas.microsoft.com/office/drawing/2014/main" id="{FBB7C86A-6AC3-6A0F-4F89-A31584BF932B}"/>
              </a:ext>
            </a:extLst>
          </p:cNvPr>
          <p:cNvGrpSpPr/>
          <p:nvPr/>
        </p:nvGrpSpPr>
        <p:grpSpPr>
          <a:xfrm>
            <a:off x="4648552" y="3606103"/>
            <a:ext cx="2365220" cy="2122447"/>
            <a:chOff x="3858322" y="3821152"/>
            <a:chExt cx="1735873" cy="1668611"/>
          </a:xfrm>
        </p:grpSpPr>
        <p:sp>
          <p:nvSpPr>
            <p:cNvPr id="50" name="Oval 49">
              <a:extLst>
                <a:ext uri="{FF2B5EF4-FFF2-40B4-BE49-F238E27FC236}">
                  <a16:creationId xmlns:a16="http://schemas.microsoft.com/office/drawing/2014/main" id="{65027B5E-C440-7029-222E-999048F0D144}"/>
                </a:ext>
              </a:extLst>
            </p:cNvPr>
            <p:cNvSpPr/>
            <p:nvPr/>
          </p:nvSpPr>
          <p:spPr>
            <a:xfrm>
              <a:off x="3858322" y="4248615"/>
              <a:ext cx="133815" cy="122663"/>
            </a:xfrm>
            <a:prstGeom prst="ellipse">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2988980-F2B1-F4EC-E0E1-12BC621C9717}"/>
                </a:ext>
              </a:extLst>
            </p:cNvPr>
            <p:cNvSpPr/>
            <p:nvPr/>
          </p:nvSpPr>
          <p:spPr>
            <a:xfrm>
              <a:off x="4144537" y="4464205"/>
              <a:ext cx="133815" cy="122663"/>
            </a:xfrm>
            <a:prstGeom prst="ellipse">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07BF36F-E1DB-E384-8814-B934A4DD9A00}"/>
                </a:ext>
              </a:extLst>
            </p:cNvPr>
            <p:cNvSpPr/>
            <p:nvPr/>
          </p:nvSpPr>
          <p:spPr>
            <a:xfrm>
              <a:off x="4144537" y="3821152"/>
              <a:ext cx="133815" cy="122663"/>
            </a:xfrm>
            <a:prstGeom prst="ellipse">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6E4AAE6-1EC8-DFA0-0B27-4CC1F65A2911}"/>
                </a:ext>
              </a:extLst>
            </p:cNvPr>
            <p:cNvSpPr/>
            <p:nvPr/>
          </p:nvSpPr>
          <p:spPr>
            <a:xfrm>
              <a:off x="4341543" y="4187283"/>
              <a:ext cx="133815" cy="122663"/>
            </a:xfrm>
            <a:prstGeom prst="ellipse">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C18EE27-C6AC-9463-4BF4-67012C10119E}"/>
                </a:ext>
              </a:extLst>
            </p:cNvPr>
            <p:cNvSpPr/>
            <p:nvPr/>
          </p:nvSpPr>
          <p:spPr>
            <a:xfrm>
              <a:off x="4124993" y="4999109"/>
              <a:ext cx="133815" cy="122663"/>
            </a:xfrm>
            <a:prstGeom prst="ellips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7D3291C-0394-3B61-379E-73B57B08F59E}"/>
                </a:ext>
              </a:extLst>
            </p:cNvPr>
            <p:cNvSpPr/>
            <p:nvPr/>
          </p:nvSpPr>
          <p:spPr>
            <a:xfrm>
              <a:off x="4694445" y="5060440"/>
              <a:ext cx="133815" cy="122663"/>
            </a:xfrm>
            <a:prstGeom prst="ellips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C895692-FD0C-2AB1-7EF5-D0E6A1D3132A}"/>
                </a:ext>
              </a:extLst>
            </p:cNvPr>
            <p:cNvSpPr/>
            <p:nvPr/>
          </p:nvSpPr>
          <p:spPr>
            <a:xfrm>
              <a:off x="4321999" y="5367100"/>
              <a:ext cx="133815" cy="122663"/>
            </a:xfrm>
            <a:prstGeom prst="ellips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9B2F28F-2AFC-7FFB-38C1-07A3521F6211}"/>
                </a:ext>
              </a:extLst>
            </p:cNvPr>
            <p:cNvSpPr/>
            <p:nvPr/>
          </p:nvSpPr>
          <p:spPr>
            <a:xfrm>
              <a:off x="4980877" y="4631938"/>
              <a:ext cx="133815" cy="122663"/>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E674C17-0E8E-5B9D-452B-CA7AE1BDC94D}"/>
                </a:ext>
              </a:extLst>
            </p:cNvPr>
            <p:cNvSpPr/>
            <p:nvPr/>
          </p:nvSpPr>
          <p:spPr>
            <a:xfrm>
              <a:off x="5460380" y="4467922"/>
              <a:ext cx="133815" cy="122663"/>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BAE01BE-698C-2F01-3582-0D14A1114D46}"/>
                </a:ext>
              </a:extLst>
            </p:cNvPr>
            <p:cNvSpPr/>
            <p:nvPr/>
          </p:nvSpPr>
          <p:spPr>
            <a:xfrm>
              <a:off x="5047785" y="4263483"/>
              <a:ext cx="133815" cy="122663"/>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7F0E64CA-6D66-1D26-EB0C-57C7C8893315}"/>
                </a:ext>
              </a:extLst>
            </p:cNvPr>
            <p:cNvSpPr/>
            <p:nvPr/>
          </p:nvSpPr>
          <p:spPr>
            <a:xfrm>
              <a:off x="5460380" y="4125951"/>
              <a:ext cx="133815" cy="122663"/>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73B405E-828E-954B-5B5C-1CBC4E708DF5}"/>
                </a:ext>
              </a:extLst>
            </p:cNvPr>
            <p:cNvCxnSpPr>
              <a:cxnSpLocks/>
              <a:stCxn id="52" idx="3"/>
              <a:endCxn id="50" idx="7"/>
            </p:cNvCxnSpPr>
            <p:nvPr/>
          </p:nvCxnSpPr>
          <p:spPr>
            <a:xfrm flipH="1">
              <a:off x="3972540" y="3925851"/>
              <a:ext cx="191594" cy="340728"/>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06AD6876-E135-920F-18F1-C5835F00E121}"/>
                </a:ext>
              </a:extLst>
            </p:cNvPr>
            <p:cNvCxnSpPr>
              <a:cxnSpLocks/>
              <a:stCxn id="52" idx="5"/>
              <a:endCxn id="53" idx="1"/>
            </p:cNvCxnSpPr>
            <p:nvPr/>
          </p:nvCxnSpPr>
          <p:spPr>
            <a:xfrm>
              <a:off x="4258755" y="3925851"/>
              <a:ext cx="102385" cy="279396"/>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2DCBB6F7-9FC9-BB36-BAE2-122FD5D4CD63}"/>
                </a:ext>
              </a:extLst>
            </p:cNvPr>
            <p:cNvCxnSpPr>
              <a:cxnSpLocks/>
              <a:stCxn id="53" idx="3"/>
              <a:endCxn id="51" idx="7"/>
            </p:cNvCxnSpPr>
            <p:nvPr/>
          </p:nvCxnSpPr>
          <p:spPr>
            <a:xfrm flipH="1">
              <a:off x="4258755" y="4291982"/>
              <a:ext cx="102385" cy="190187"/>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3715E3A-09D9-DF82-DF4E-D0961CDA132F}"/>
                </a:ext>
              </a:extLst>
            </p:cNvPr>
            <p:cNvCxnSpPr>
              <a:cxnSpLocks/>
              <a:stCxn id="50" idx="5"/>
              <a:endCxn id="51" idx="1"/>
            </p:cNvCxnSpPr>
            <p:nvPr/>
          </p:nvCxnSpPr>
          <p:spPr>
            <a:xfrm>
              <a:off x="3972540" y="4353314"/>
              <a:ext cx="191594" cy="128855"/>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B515F21D-6136-6194-5764-3B1B580F9A99}"/>
                </a:ext>
              </a:extLst>
            </p:cNvPr>
            <p:cNvCxnSpPr>
              <a:cxnSpLocks/>
              <a:stCxn id="53" idx="2"/>
              <a:endCxn id="50" idx="6"/>
            </p:cNvCxnSpPr>
            <p:nvPr/>
          </p:nvCxnSpPr>
          <p:spPr>
            <a:xfrm flipH="1">
              <a:off x="3992137" y="4248615"/>
              <a:ext cx="349406" cy="61332"/>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C676E73-F009-4370-CA4F-9614AA8FF602}"/>
                </a:ext>
              </a:extLst>
            </p:cNvPr>
            <p:cNvCxnSpPr>
              <a:cxnSpLocks/>
              <a:stCxn id="52" idx="4"/>
              <a:endCxn id="51" idx="0"/>
            </p:cNvCxnSpPr>
            <p:nvPr/>
          </p:nvCxnSpPr>
          <p:spPr>
            <a:xfrm>
              <a:off x="4211445" y="3943815"/>
              <a:ext cx="0" cy="520390"/>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547EFDAB-0A22-3ED0-E167-801E8C219F40}"/>
                </a:ext>
              </a:extLst>
            </p:cNvPr>
            <p:cNvCxnSpPr>
              <a:cxnSpLocks/>
              <a:stCxn id="55" idx="3"/>
              <a:endCxn id="56" idx="7"/>
            </p:cNvCxnSpPr>
            <p:nvPr/>
          </p:nvCxnSpPr>
          <p:spPr>
            <a:xfrm flipH="1">
              <a:off x="4436217" y="5165139"/>
              <a:ext cx="277825" cy="219925"/>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1C64F583-78FB-3281-A224-0FD855AFBCD7}"/>
                </a:ext>
              </a:extLst>
            </p:cNvPr>
            <p:cNvCxnSpPr>
              <a:cxnSpLocks/>
              <a:stCxn id="55" idx="2"/>
              <a:endCxn id="54" idx="6"/>
            </p:cNvCxnSpPr>
            <p:nvPr/>
          </p:nvCxnSpPr>
          <p:spPr>
            <a:xfrm flipH="1" flipV="1">
              <a:off x="4258808" y="5060441"/>
              <a:ext cx="435637" cy="61331"/>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E89FEED4-E05A-7555-5A73-15DB6A555940}"/>
                </a:ext>
              </a:extLst>
            </p:cNvPr>
            <p:cNvCxnSpPr>
              <a:cxnSpLocks/>
              <a:stCxn id="54" idx="4"/>
              <a:endCxn id="56" idx="1"/>
            </p:cNvCxnSpPr>
            <p:nvPr/>
          </p:nvCxnSpPr>
          <p:spPr>
            <a:xfrm>
              <a:off x="4191901" y="5121772"/>
              <a:ext cx="149695" cy="263292"/>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E7FE4323-8A33-22C3-F6C4-3140464B25E0}"/>
                </a:ext>
              </a:extLst>
            </p:cNvPr>
            <p:cNvCxnSpPr>
              <a:cxnSpLocks/>
              <a:stCxn id="60" idx="2"/>
              <a:endCxn id="59" idx="6"/>
            </p:cNvCxnSpPr>
            <p:nvPr/>
          </p:nvCxnSpPr>
          <p:spPr>
            <a:xfrm flipH="1">
              <a:off x="5181600" y="4187283"/>
              <a:ext cx="278780" cy="137532"/>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D640AC6-F5ED-9854-5383-9CBBCC260B40}"/>
                </a:ext>
              </a:extLst>
            </p:cNvPr>
            <p:cNvCxnSpPr>
              <a:cxnSpLocks/>
              <a:stCxn id="60" idx="4"/>
              <a:endCxn id="58" idx="0"/>
            </p:cNvCxnSpPr>
            <p:nvPr/>
          </p:nvCxnSpPr>
          <p:spPr>
            <a:xfrm>
              <a:off x="5527288" y="4248614"/>
              <a:ext cx="0" cy="219308"/>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A3EFAA1F-4588-3FF1-A1AE-BA346C08FBEB}"/>
                </a:ext>
              </a:extLst>
            </p:cNvPr>
            <p:cNvCxnSpPr>
              <a:cxnSpLocks/>
              <a:stCxn id="58" idx="3"/>
              <a:endCxn id="57" idx="6"/>
            </p:cNvCxnSpPr>
            <p:nvPr/>
          </p:nvCxnSpPr>
          <p:spPr>
            <a:xfrm flipH="1">
              <a:off x="5114692" y="4572621"/>
              <a:ext cx="365285" cy="120649"/>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EBAFC643-9E4A-D633-31A5-0E4EBFCA1E85}"/>
                </a:ext>
              </a:extLst>
            </p:cNvPr>
            <p:cNvCxnSpPr>
              <a:cxnSpLocks/>
              <a:stCxn id="59" idx="4"/>
              <a:endCxn id="57" idx="0"/>
            </p:cNvCxnSpPr>
            <p:nvPr/>
          </p:nvCxnSpPr>
          <p:spPr>
            <a:xfrm flipH="1">
              <a:off x="5047785" y="4386146"/>
              <a:ext cx="66908" cy="245792"/>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8E953E73-F4C5-A0D2-D04E-AD40251EC67B}"/>
                </a:ext>
              </a:extLst>
            </p:cNvPr>
            <p:cNvCxnSpPr>
              <a:cxnSpLocks/>
              <a:stCxn id="60" idx="3"/>
              <a:endCxn id="57" idx="7"/>
            </p:cNvCxnSpPr>
            <p:nvPr/>
          </p:nvCxnSpPr>
          <p:spPr>
            <a:xfrm flipH="1">
              <a:off x="5095095" y="4230650"/>
              <a:ext cx="384882" cy="419252"/>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E224C679-BE78-70C3-ED46-E6CD4A41E32E}"/>
                </a:ext>
              </a:extLst>
            </p:cNvPr>
            <p:cNvCxnSpPr>
              <a:cxnSpLocks/>
              <a:stCxn id="58" idx="1"/>
              <a:endCxn id="59" idx="5"/>
            </p:cNvCxnSpPr>
            <p:nvPr/>
          </p:nvCxnSpPr>
          <p:spPr>
            <a:xfrm flipH="1" flipV="1">
              <a:off x="5162003" y="4368182"/>
              <a:ext cx="317974" cy="117704"/>
            </a:xfrm>
            <a:prstGeom prst="line">
              <a:avLst/>
            </a:prstGeom>
          </p:spPr>
          <p:style>
            <a:lnRef idx="1">
              <a:schemeClr val="dk1"/>
            </a:lnRef>
            <a:fillRef idx="0">
              <a:schemeClr val="dk1"/>
            </a:fillRef>
            <a:effectRef idx="0">
              <a:schemeClr val="dk1"/>
            </a:effectRef>
            <a:fontRef idx="minor">
              <a:schemeClr val="tx1"/>
            </a:fontRef>
          </p:style>
        </p:cxnSp>
        <p:sp>
          <p:nvSpPr>
            <p:cNvPr id="76" name="Oval 75">
              <a:extLst>
                <a:ext uri="{FF2B5EF4-FFF2-40B4-BE49-F238E27FC236}">
                  <a16:creationId xmlns:a16="http://schemas.microsoft.com/office/drawing/2014/main" id="{FFBF4180-AF0E-27E0-EF5A-10DAB2780218}"/>
                </a:ext>
              </a:extLst>
            </p:cNvPr>
            <p:cNvSpPr/>
            <p:nvPr/>
          </p:nvSpPr>
          <p:spPr>
            <a:xfrm>
              <a:off x="5228910" y="4365006"/>
              <a:ext cx="133815" cy="122663"/>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1FC315D4-BC20-D4B5-ED4C-6D6D03487F1B}"/>
                </a:ext>
              </a:extLst>
            </p:cNvPr>
            <p:cNvCxnSpPr>
              <a:cxnSpLocks/>
              <a:endCxn id="54" idx="0"/>
            </p:cNvCxnSpPr>
            <p:nvPr/>
          </p:nvCxnSpPr>
          <p:spPr>
            <a:xfrm flipH="1">
              <a:off x="4191901" y="4586868"/>
              <a:ext cx="16721" cy="412241"/>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477A4720-E809-F3E5-5239-FF7D5DA6569A}"/>
                </a:ext>
              </a:extLst>
            </p:cNvPr>
            <p:cNvCxnSpPr>
              <a:cxnSpLocks/>
              <a:stCxn id="59" idx="2"/>
              <a:endCxn id="53" idx="6"/>
            </p:cNvCxnSpPr>
            <p:nvPr/>
          </p:nvCxnSpPr>
          <p:spPr>
            <a:xfrm flipH="1" flipV="1">
              <a:off x="4475358" y="4248615"/>
              <a:ext cx="572427" cy="7620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D5D1DF00-9E9C-5D22-27B0-32A9D85D101F}"/>
                </a:ext>
              </a:extLst>
            </p:cNvPr>
            <p:cNvCxnSpPr>
              <a:cxnSpLocks/>
              <a:stCxn id="53" idx="4"/>
              <a:endCxn id="55" idx="0"/>
            </p:cNvCxnSpPr>
            <p:nvPr/>
          </p:nvCxnSpPr>
          <p:spPr>
            <a:xfrm>
              <a:off x="4408451" y="4309946"/>
              <a:ext cx="352902" cy="750494"/>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E1F0E078-E778-A25C-BB4D-0D43A4D2B9DD}"/>
                </a:ext>
              </a:extLst>
            </p:cNvPr>
            <p:cNvCxnSpPr>
              <a:cxnSpLocks/>
              <a:stCxn id="60" idx="1"/>
              <a:endCxn id="52" idx="6"/>
            </p:cNvCxnSpPr>
            <p:nvPr/>
          </p:nvCxnSpPr>
          <p:spPr>
            <a:xfrm flipH="1" flipV="1">
              <a:off x="4278352" y="3882484"/>
              <a:ext cx="1201625" cy="261431"/>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7596CDD6-81EB-1021-EF9A-19C7AF6180BC}"/>
                </a:ext>
              </a:extLst>
            </p:cNvPr>
            <p:cNvCxnSpPr>
              <a:cxnSpLocks/>
              <a:stCxn id="57" idx="4"/>
              <a:endCxn id="55" idx="7"/>
            </p:cNvCxnSpPr>
            <p:nvPr/>
          </p:nvCxnSpPr>
          <p:spPr>
            <a:xfrm flipH="1">
              <a:off x="4808663" y="4754601"/>
              <a:ext cx="239122" cy="323803"/>
            </a:xfrm>
            <a:prstGeom prst="line">
              <a:avLst/>
            </a:prstGeom>
          </p:spPr>
          <p:style>
            <a:lnRef idx="1">
              <a:schemeClr val="dk1"/>
            </a:lnRef>
            <a:fillRef idx="0">
              <a:schemeClr val="dk1"/>
            </a:fillRef>
            <a:effectRef idx="0">
              <a:schemeClr val="dk1"/>
            </a:effectRef>
            <a:fontRef idx="minor">
              <a:schemeClr val="tx1"/>
            </a:fontRef>
          </p:style>
        </p:cxnSp>
      </p:grpSp>
      <p:grpSp>
        <p:nvGrpSpPr>
          <p:cNvPr id="82" name="Group 81">
            <a:extLst>
              <a:ext uri="{FF2B5EF4-FFF2-40B4-BE49-F238E27FC236}">
                <a16:creationId xmlns:a16="http://schemas.microsoft.com/office/drawing/2014/main" id="{72E9B8B1-03AF-23C1-4F3D-3A462CF00E9A}"/>
              </a:ext>
            </a:extLst>
          </p:cNvPr>
          <p:cNvGrpSpPr/>
          <p:nvPr/>
        </p:nvGrpSpPr>
        <p:grpSpPr>
          <a:xfrm>
            <a:off x="8623872" y="3802743"/>
            <a:ext cx="1961739" cy="1840154"/>
            <a:chOff x="9076298" y="3995926"/>
            <a:chExt cx="1439756" cy="1446683"/>
          </a:xfrm>
        </p:grpSpPr>
        <p:sp>
          <p:nvSpPr>
            <p:cNvPr id="83" name="Oval 82">
              <a:extLst>
                <a:ext uri="{FF2B5EF4-FFF2-40B4-BE49-F238E27FC236}">
                  <a16:creationId xmlns:a16="http://schemas.microsoft.com/office/drawing/2014/main" id="{893FBBCB-AC1B-8C09-09A0-1DA569BDF3F0}"/>
                </a:ext>
              </a:extLst>
            </p:cNvPr>
            <p:cNvSpPr/>
            <p:nvPr/>
          </p:nvSpPr>
          <p:spPr>
            <a:xfrm>
              <a:off x="9352362" y="4923545"/>
              <a:ext cx="264924" cy="240099"/>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C3651462-36CF-C48D-EB52-B7DDF6B907DF}"/>
                </a:ext>
              </a:extLst>
            </p:cNvPr>
            <p:cNvSpPr/>
            <p:nvPr/>
          </p:nvSpPr>
          <p:spPr>
            <a:xfrm>
              <a:off x="10097241" y="4305942"/>
              <a:ext cx="264924" cy="240099"/>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A948BA40-396A-DA24-300B-32E5C830CA5C}"/>
                </a:ext>
              </a:extLst>
            </p:cNvPr>
            <p:cNvSpPr/>
            <p:nvPr/>
          </p:nvSpPr>
          <p:spPr>
            <a:xfrm>
              <a:off x="9196463" y="4147616"/>
              <a:ext cx="264924" cy="240099"/>
            </a:xfrm>
            <a:prstGeom prst="ellipse">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CF562F62-E450-4DA0-0A18-FEA96213C6B4}"/>
                </a:ext>
              </a:extLst>
            </p:cNvPr>
            <p:cNvSpPr/>
            <p:nvPr/>
          </p:nvSpPr>
          <p:spPr>
            <a:xfrm>
              <a:off x="9370666" y="4317613"/>
              <a:ext cx="133815" cy="122663"/>
            </a:xfrm>
            <a:prstGeom prst="ellipse">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AA83563-DF7D-0C25-A95E-4E2674E321AB}"/>
                </a:ext>
              </a:extLst>
            </p:cNvPr>
            <p:cNvSpPr/>
            <p:nvPr/>
          </p:nvSpPr>
          <p:spPr>
            <a:xfrm>
              <a:off x="9510056" y="4868862"/>
              <a:ext cx="133815" cy="122663"/>
            </a:xfrm>
            <a:prstGeom prst="ellipse">
              <a:avLst/>
            </a:prstGeom>
            <a:solidFill>
              <a:srgbClr val="FFC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62A6AF49-2230-E851-AE90-43A8A19D4238}"/>
                </a:ext>
              </a:extLst>
            </p:cNvPr>
            <p:cNvSpPr/>
            <p:nvPr/>
          </p:nvSpPr>
          <p:spPr>
            <a:xfrm>
              <a:off x="10036569" y="4467922"/>
              <a:ext cx="133815" cy="122663"/>
            </a:xfrm>
            <a:prstGeom prst="ellipse">
              <a:avLst/>
            </a:prstGeom>
            <a:solidFill>
              <a:schemeClr val="accent1">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89" name="Straight Connector 88">
              <a:extLst>
                <a:ext uri="{FF2B5EF4-FFF2-40B4-BE49-F238E27FC236}">
                  <a16:creationId xmlns:a16="http://schemas.microsoft.com/office/drawing/2014/main" id="{3FEEC256-06B3-D79E-93CE-69280B5F3F59}"/>
                </a:ext>
              </a:extLst>
            </p:cNvPr>
            <p:cNvCxnSpPr>
              <a:cxnSpLocks/>
              <a:stCxn id="88" idx="3"/>
              <a:endCxn id="87" idx="7"/>
            </p:cNvCxnSpPr>
            <p:nvPr/>
          </p:nvCxnSpPr>
          <p:spPr>
            <a:xfrm flipH="1">
              <a:off x="9624274" y="4572621"/>
              <a:ext cx="431892" cy="314205"/>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825CFD5-6D93-B109-2B27-88D443F141A8}"/>
                </a:ext>
              </a:extLst>
            </p:cNvPr>
            <p:cNvCxnSpPr>
              <a:cxnSpLocks/>
              <a:stCxn id="86" idx="4"/>
              <a:endCxn id="87" idx="1"/>
            </p:cNvCxnSpPr>
            <p:nvPr/>
          </p:nvCxnSpPr>
          <p:spPr>
            <a:xfrm>
              <a:off x="9437574" y="4440276"/>
              <a:ext cx="92079" cy="44655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70ECAA72-7A02-31D6-02FE-768E637C8950}"/>
                </a:ext>
              </a:extLst>
            </p:cNvPr>
            <p:cNvCxnSpPr>
              <a:cxnSpLocks/>
              <a:stCxn id="88" idx="2"/>
              <a:endCxn id="86" idx="5"/>
            </p:cNvCxnSpPr>
            <p:nvPr/>
          </p:nvCxnSpPr>
          <p:spPr>
            <a:xfrm flipH="1" flipV="1">
              <a:off x="9484884" y="4422312"/>
              <a:ext cx="551685" cy="106942"/>
            </a:xfrm>
            <a:prstGeom prst="line">
              <a:avLst/>
            </a:prstGeom>
          </p:spPr>
          <p:style>
            <a:lnRef idx="1">
              <a:schemeClr val="dk1"/>
            </a:lnRef>
            <a:fillRef idx="0">
              <a:schemeClr val="dk1"/>
            </a:fillRef>
            <a:effectRef idx="0">
              <a:schemeClr val="dk1"/>
            </a:effectRef>
            <a:fontRef idx="minor">
              <a:schemeClr val="tx1"/>
            </a:fontRef>
          </p:style>
        </p:cxnSp>
        <p:sp>
          <p:nvSpPr>
            <p:cNvPr id="92" name="TextBox 91">
              <a:extLst>
                <a:ext uri="{FF2B5EF4-FFF2-40B4-BE49-F238E27FC236}">
                  <a16:creationId xmlns:a16="http://schemas.microsoft.com/office/drawing/2014/main" id="{314D69C9-DC8E-B470-9A58-83C61E8A7F54}"/>
                </a:ext>
              </a:extLst>
            </p:cNvPr>
            <p:cNvSpPr txBox="1"/>
            <p:nvPr/>
          </p:nvSpPr>
          <p:spPr>
            <a:xfrm>
              <a:off x="9076298" y="3995926"/>
              <a:ext cx="246017" cy="290359"/>
            </a:xfrm>
            <a:prstGeom prst="rect">
              <a:avLst/>
            </a:prstGeom>
            <a:noFill/>
          </p:spPr>
          <p:txBody>
            <a:bodyPr wrap="square" rtlCol="0">
              <a:spAutoFit/>
            </a:bodyPr>
            <a:lstStyle/>
            <a:p>
              <a:r>
                <a:rPr lang="en-US" dirty="0"/>
                <a:t>6</a:t>
              </a:r>
            </a:p>
          </p:txBody>
        </p:sp>
        <p:sp>
          <p:nvSpPr>
            <p:cNvPr id="93" name="TextBox 92">
              <a:extLst>
                <a:ext uri="{FF2B5EF4-FFF2-40B4-BE49-F238E27FC236}">
                  <a16:creationId xmlns:a16="http://schemas.microsoft.com/office/drawing/2014/main" id="{EFC30FB5-CB4D-4139-A886-744AAE1C3430}"/>
                </a:ext>
              </a:extLst>
            </p:cNvPr>
            <p:cNvSpPr txBox="1"/>
            <p:nvPr/>
          </p:nvSpPr>
          <p:spPr>
            <a:xfrm>
              <a:off x="9273376" y="5073277"/>
              <a:ext cx="286773" cy="369332"/>
            </a:xfrm>
            <a:prstGeom prst="rect">
              <a:avLst/>
            </a:prstGeom>
            <a:noFill/>
          </p:spPr>
          <p:txBody>
            <a:bodyPr wrap="square" rtlCol="0">
              <a:spAutoFit/>
            </a:bodyPr>
            <a:lstStyle/>
            <a:p>
              <a:r>
                <a:rPr lang="en-US" dirty="0"/>
                <a:t>3</a:t>
              </a:r>
            </a:p>
          </p:txBody>
        </p:sp>
        <p:sp>
          <p:nvSpPr>
            <p:cNvPr id="94" name="TextBox 93">
              <a:extLst>
                <a:ext uri="{FF2B5EF4-FFF2-40B4-BE49-F238E27FC236}">
                  <a16:creationId xmlns:a16="http://schemas.microsoft.com/office/drawing/2014/main" id="{FE5CC40C-3624-30BF-68BA-B8171168EB58}"/>
                </a:ext>
              </a:extLst>
            </p:cNvPr>
            <p:cNvSpPr txBox="1"/>
            <p:nvPr/>
          </p:nvSpPr>
          <p:spPr>
            <a:xfrm>
              <a:off x="10229281" y="4121164"/>
              <a:ext cx="286773" cy="369332"/>
            </a:xfrm>
            <a:prstGeom prst="rect">
              <a:avLst/>
            </a:prstGeom>
            <a:noFill/>
          </p:spPr>
          <p:txBody>
            <a:bodyPr wrap="square" rtlCol="0">
              <a:spAutoFit/>
            </a:bodyPr>
            <a:lstStyle/>
            <a:p>
              <a:r>
                <a:rPr lang="en-US" dirty="0"/>
                <a:t>8</a:t>
              </a:r>
            </a:p>
          </p:txBody>
        </p:sp>
        <p:sp>
          <p:nvSpPr>
            <p:cNvPr id="95" name="TextBox 94">
              <a:extLst>
                <a:ext uri="{FF2B5EF4-FFF2-40B4-BE49-F238E27FC236}">
                  <a16:creationId xmlns:a16="http://schemas.microsoft.com/office/drawing/2014/main" id="{23C03218-E901-03A4-7B96-AA03DFF1BF9E}"/>
                </a:ext>
              </a:extLst>
            </p:cNvPr>
            <p:cNvSpPr txBox="1"/>
            <p:nvPr/>
          </p:nvSpPr>
          <p:spPr>
            <a:xfrm>
              <a:off x="9655113" y="4235201"/>
              <a:ext cx="214653" cy="369332"/>
            </a:xfrm>
            <a:prstGeom prst="rect">
              <a:avLst/>
            </a:prstGeom>
            <a:noFill/>
          </p:spPr>
          <p:txBody>
            <a:bodyPr wrap="square" rtlCol="0">
              <a:spAutoFit/>
            </a:bodyPr>
            <a:lstStyle/>
            <a:p>
              <a:r>
                <a:rPr lang="en-US" dirty="0"/>
                <a:t>2</a:t>
              </a:r>
            </a:p>
          </p:txBody>
        </p:sp>
        <p:sp>
          <p:nvSpPr>
            <p:cNvPr id="96" name="TextBox 95">
              <a:extLst>
                <a:ext uri="{FF2B5EF4-FFF2-40B4-BE49-F238E27FC236}">
                  <a16:creationId xmlns:a16="http://schemas.microsoft.com/office/drawing/2014/main" id="{DF010B29-5564-FCCD-350F-568FB74A4F4A}"/>
                </a:ext>
              </a:extLst>
            </p:cNvPr>
            <p:cNvSpPr txBox="1"/>
            <p:nvPr/>
          </p:nvSpPr>
          <p:spPr>
            <a:xfrm rot="10800000" flipV="1">
              <a:off x="9732050" y="4687262"/>
              <a:ext cx="214653" cy="369332"/>
            </a:xfrm>
            <a:prstGeom prst="rect">
              <a:avLst/>
            </a:prstGeom>
            <a:noFill/>
          </p:spPr>
          <p:txBody>
            <a:bodyPr wrap="square" rtlCol="0">
              <a:spAutoFit/>
            </a:bodyPr>
            <a:lstStyle/>
            <a:p>
              <a:r>
                <a:rPr lang="en-US" dirty="0"/>
                <a:t>1</a:t>
              </a:r>
            </a:p>
          </p:txBody>
        </p:sp>
        <p:sp>
          <p:nvSpPr>
            <p:cNvPr id="97" name="TextBox 96">
              <a:extLst>
                <a:ext uri="{FF2B5EF4-FFF2-40B4-BE49-F238E27FC236}">
                  <a16:creationId xmlns:a16="http://schemas.microsoft.com/office/drawing/2014/main" id="{76D51FB1-E170-D9D1-276A-AFEE135EDBC3}"/>
                </a:ext>
              </a:extLst>
            </p:cNvPr>
            <p:cNvSpPr txBox="1"/>
            <p:nvPr/>
          </p:nvSpPr>
          <p:spPr>
            <a:xfrm rot="10800000" flipV="1">
              <a:off x="9289763" y="4509042"/>
              <a:ext cx="214653" cy="369332"/>
            </a:xfrm>
            <a:prstGeom prst="rect">
              <a:avLst/>
            </a:prstGeom>
            <a:noFill/>
          </p:spPr>
          <p:txBody>
            <a:bodyPr wrap="square" rtlCol="0">
              <a:spAutoFit/>
            </a:bodyPr>
            <a:lstStyle/>
            <a:p>
              <a:r>
                <a:rPr lang="en-US" dirty="0"/>
                <a:t>2</a:t>
              </a:r>
            </a:p>
          </p:txBody>
        </p:sp>
      </p:grpSp>
      <p:cxnSp>
        <p:nvCxnSpPr>
          <p:cNvPr id="98" name="Straight Arrow Connector 97">
            <a:extLst>
              <a:ext uri="{FF2B5EF4-FFF2-40B4-BE49-F238E27FC236}">
                <a16:creationId xmlns:a16="http://schemas.microsoft.com/office/drawing/2014/main" id="{C69D69E8-73F1-57D4-E349-1F0D37966153}"/>
              </a:ext>
            </a:extLst>
          </p:cNvPr>
          <p:cNvCxnSpPr>
            <a:cxnSpLocks/>
          </p:cNvCxnSpPr>
          <p:nvPr/>
        </p:nvCxnSpPr>
        <p:spPr>
          <a:xfrm>
            <a:off x="3513155" y="4655188"/>
            <a:ext cx="676880" cy="1213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9" name="Straight Arrow Connector 98">
            <a:extLst>
              <a:ext uri="{FF2B5EF4-FFF2-40B4-BE49-F238E27FC236}">
                <a16:creationId xmlns:a16="http://schemas.microsoft.com/office/drawing/2014/main" id="{7D538F4E-C5C3-784D-AD10-848BA801583E}"/>
              </a:ext>
            </a:extLst>
          </p:cNvPr>
          <p:cNvCxnSpPr>
            <a:cxnSpLocks/>
          </p:cNvCxnSpPr>
          <p:nvPr/>
        </p:nvCxnSpPr>
        <p:spPr>
          <a:xfrm>
            <a:off x="7576697" y="4638945"/>
            <a:ext cx="606604" cy="2131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0" name="TextBox 99">
            <a:extLst>
              <a:ext uri="{FF2B5EF4-FFF2-40B4-BE49-F238E27FC236}">
                <a16:creationId xmlns:a16="http://schemas.microsoft.com/office/drawing/2014/main" id="{D55BD690-B30C-3758-BFB1-06DF651602D7}"/>
              </a:ext>
            </a:extLst>
          </p:cNvPr>
          <p:cNvSpPr txBox="1"/>
          <p:nvPr/>
        </p:nvSpPr>
        <p:spPr>
          <a:xfrm>
            <a:off x="-213327" y="1616001"/>
            <a:ext cx="7412780" cy="967957"/>
          </a:xfrm>
          <a:prstGeom prst="rect">
            <a:avLst/>
          </a:prstGeom>
          <a:noFill/>
        </p:spPr>
        <p:txBody>
          <a:bodyPr wrap="square">
            <a:spAutoFit/>
          </a:bodyPr>
          <a:lstStyle/>
          <a:p>
            <a:pPr lvl="2">
              <a:lnSpc>
                <a:spcPct val="150000"/>
              </a:lnSpc>
            </a:pPr>
            <a:r>
              <a:rPr lang="en-US" sz="2000" dirty="0"/>
              <a:t>Nodes 	          States</a:t>
            </a:r>
          </a:p>
          <a:p>
            <a:pPr lvl="2">
              <a:lnSpc>
                <a:spcPct val="150000"/>
              </a:lnSpc>
            </a:pPr>
            <a:r>
              <a:rPr lang="en-US" sz="2000" dirty="0"/>
              <a:t>Links 	          Number of migrant families</a:t>
            </a:r>
          </a:p>
        </p:txBody>
      </p:sp>
      <p:sp>
        <p:nvSpPr>
          <p:cNvPr id="101" name="TextBox 100">
            <a:extLst>
              <a:ext uri="{FF2B5EF4-FFF2-40B4-BE49-F238E27FC236}">
                <a16:creationId xmlns:a16="http://schemas.microsoft.com/office/drawing/2014/main" id="{3096D3A2-BA2F-33E5-2755-FC9C33FE6861}"/>
              </a:ext>
            </a:extLst>
          </p:cNvPr>
          <p:cNvSpPr txBox="1"/>
          <p:nvPr/>
        </p:nvSpPr>
        <p:spPr>
          <a:xfrm>
            <a:off x="-278753" y="2849302"/>
            <a:ext cx="9887600" cy="506292"/>
          </a:xfrm>
          <a:prstGeom prst="rect">
            <a:avLst/>
          </a:prstGeom>
          <a:noFill/>
        </p:spPr>
        <p:txBody>
          <a:bodyPr wrap="square">
            <a:spAutoFit/>
          </a:bodyPr>
          <a:lstStyle/>
          <a:p>
            <a:pPr lvl="2">
              <a:lnSpc>
                <a:spcPct val="150000"/>
              </a:lnSpc>
            </a:pPr>
            <a:r>
              <a:rPr lang="en-US" sz="2000" dirty="0"/>
              <a:t>Extracting migration networks using the </a:t>
            </a:r>
            <a:r>
              <a:rPr lang="en-US" b="1" dirty="0">
                <a:solidFill>
                  <a:schemeClr val="accent6"/>
                </a:solidFill>
                <a:latin typeface="Times New Roman" panose="02020603050405020304" pitchFamily="18" charset="0"/>
              </a:rPr>
              <a:t>Louvain</a:t>
            </a:r>
            <a:r>
              <a:rPr lang="en-US" sz="2000" dirty="0"/>
              <a:t> Community detection algorithm   </a:t>
            </a:r>
          </a:p>
        </p:txBody>
      </p:sp>
      <p:sp>
        <p:nvSpPr>
          <p:cNvPr id="102" name="Pentagon 101">
            <a:extLst>
              <a:ext uri="{FF2B5EF4-FFF2-40B4-BE49-F238E27FC236}">
                <a16:creationId xmlns:a16="http://schemas.microsoft.com/office/drawing/2014/main" id="{3A552E2E-8B28-5F39-EA6E-9ADF103912CA}"/>
              </a:ext>
            </a:extLst>
          </p:cNvPr>
          <p:cNvSpPr/>
          <p:nvPr/>
        </p:nvSpPr>
        <p:spPr>
          <a:xfrm>
            <a:off x="3499118" y="114918"/>
            <a:ext cx="1933903" cy="384537"/>
          </a:xfrm>
          <a:prstGeom prst="homePlat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t>Methodology</a:t>
            </a:r>
          </a:p>
        </p:txBody>
      </p:sp>
      <p:sp>
        <p:nvSpPr>
          <p:cNvPr id="103" name="Pentagon 102">
            <a:extLst>
              <a:ext uri="{FF2B5EF4-FFF2-40B4-BE49-F238E27FC236}">
                <a16:creationId xmlns:a16="http://schemas.microsoft.com/office/drawing/2014/main" id="{316E25DA-1189-F94C-DA65-F4E903FB5718}"/>
              </a:ext>
            </a:extLst>
          </p:cNvPr>
          <p:cNvSpPr/>
          <p:nvPr/>
        </p:nvSpPr>
        <p:spPr>
          <a:xfrm>
            <a:off x="5479309"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Results</a:t>
            </a:r>
          </a:p>
        </p:txBody>
      </p:sp>
      <p:sp>
        <p:nvSpPr>
          <p:cNvPr id="105" name="Pentagon 104">
            <a:extLst>
              <a:ext uri="{FF2B5EF4-FFF2-40B4-BE49-F238E27FC236}">
                <a16:creationId xmlns:a16="http://schemas.microsoft.com/office/drawing/2014/main" id="{4B7010DD-37D9-2627-536E-574AC4A0A872}"/>
              </a:ext>
            </a:extLst>
          </p:cNvPr>
          <p:cNvSpPr/>
          <p:nvPr/>
        </p:nvSpPr>
        <p:spPr>
          <a:xfrm>
            <a:off x="1855842" y="172544"/>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Study Questions </a:t>
            </a:r>
          </a:p>
        </p:txBody>
      </p:sp>
      <p:sp>
        <p:nvSpPr>
          <p:cNvPr id="106" name="Pentagon 105">
            <a:extLst>
              <a:ext uri="{FF2B5EF4-FFF2-40B4-BE49-F238E27FC236}">
                <a16:creationId xmlns:a16="http://schemas.microsoft.com/office/drawing/2014/main" id="{01969457-024D-79ED-6089-9521C19221F0}"/>
              </a:ext>
            </a:extLst>
          </p:cNvPr>
          <p:cNvSpPr/>
          <p:nvPr/>
        </p:nvSpPr>
        <p:spPr>
          <a:xfrm>
            <a:off x="215536" y="163838"/>
            <a:ext cx="1608083" cy="291804"/>
          </a:xfrm>
          <a:prstGeom prst="homePlat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t>Introduction</a:t>
            </a:r>
          </a:p>
        </p:txBody>
      </p:sp>
      <p:pic>
        <p:nvPicPr>
          <p:cNvPr id="107" name="Picture 106" descr="A picture containing dark, night sky&#10;&#10;Description automatically generated">
            <a:extLst>
              <a:ext uri="{FF2B5EF4-FFF2-40B4-BE49-F238E27FC236}">
                <a16:creationId xmlns:a16="http://schemas.microsoft.com/office/drawing/2014/main" id="{1163B66C-67AC-0BC2-3D40-45EBAE1C5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43072"/>
            <a:ext cx="923421" cy="923421"/>
          </a:xfrm>
          <a:prstGeom prst="rect">
            <a:avLst/>
          </a:prstGeom>
        </p:spPr>
      </p:pic>
      <p:sp>
        <p:nvSpPr>
          <p:cNvPr id="12" name="Notched Right Arrow 11">
            <a:extLst>
              <a:ext uri="{FF2B5EF4-FFF2-40B4-BE49-F238E27FC236}">
                <a16:creationId xmlns:a16="http://schemas.microsoft.com/office/drawing/2014/main" id="{EA5FD698-8C2E-7F3A-4701-CA5CD8F884CB}"/>
              </a:ext>
            </a:extLst>
          </p:cNvPr>
          <p:cNvSpPr/>
          <p:nvPr/>
        </p:nvSpPr>
        <p:spPr>
          <a:xfrm>
            <a:off x="1527857" y="1828797"/>
            <a:ext cx="625033" cy="221121"/>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3" name="Notched Right Arrow 12">
            <a:extLst>
              <a:ext uri="{FF2B5EF4-FFF2-40B4-BE49-F238E27FC236}">
                <a16:creationId xmlns:a16="http://schemas.microsoft.com/office/drawing/2014/main" id="{314E1598-9FE9-6AA1-C64C-35BFBAC04FF2}"/>
              </a:ext>
            </a:extLst>
          </p:cNvPr>
          <p:cNvSpPr/>
          <p:nvPr/>
        </p:nvSpPr>
        <p:spPr>
          <a:xfrm>
            <a:off x="1527857" y="2280077"/>
            <a:ext cx="625033" cy="221121"/>
          </a:xfrm>
          <a:prstGeom prst="notch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85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blinds(horizontal)">
                                      <p:cBhvr>
                                        <p:cTn id="10" dur="500"/>
                                        <p:tgtEl>
                                          <p:spTgt spid="49"/>
                                        </p:tgtEl>
                                      </p:cBhvr>
                                    </p:animEffect>
                                  </p:childTnLst>
                                </p:cTn>
                              </p:par>
                              <p:par>
                                <p:cTn id="11" presetID="3" presetClass="entr" presetSubtype="10" fill="hold"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blinds(horizontal)">
                                      <p:cBhvr>
                                        <p:cTn id="13" dur="500"/>
                                        <p:tgtEl>
                                          <p:spTgt spid="82"/>
                                        </p:tgtEl>
                                      </p:cBhvr>
                                    </p:animEffect>
                                  </p:childTnLst>
                                </p:cTn>
                              </p:par>
                              <p:par>
                                <p:cTn id="14" presetID="3" presetClass="entr" presetSubtype="1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blinds(horizontal)">
                                      <p:cBhvr>
                                        <p:cTn id="16" dur="500"/>
                                        <p:tgtEl>
                                          <p:spTgt spid="98"/>
                                        </p:tgtEl>
                                      </p:cBhvr>
                                    </p:animEffect>
                                  </p:childTnLst>
                                </p:cTn>
                              </p:par>
                              <p:par>
                                <p:cTn id="17" presetID="3" presetClass="entr" presetSubtype="1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blinds(horizontal)">
                                      <p:cBhvr>
                                        <p:cTn id="19" dur="500"/>
                                        <p:tgtEl>
                                          <p:spTgt spid="9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blinds(horizontal)">
                                      <p:cBhvr>
                                        <p:cTn id="2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893</Words>
  <Application>Microsoft Macintosh PowerPoint</Application>
  <PresentationFormat>Widescreen</PresentationFormat>
  <Paragraphs>137</Paragraphs>
  <Slides>14</Slides>
  <Notes>8</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Linux Libertine</vt:lpstr>
      <vt:lpstr>MinionPro-Regular</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Torkashvand, Maryam</dc:creator>
  <cp:lastModifiedBy>Torkashvand, Maryam</cp:lastModifiedBy>
  <cp:revision>6</cp:revision>
  <dcterms:created xsi:type="dcterms:W3CDTF">2023-03-18T19:47:49Z</dcterms:created>
  <dcterms:modified xsi:type="dcterms:W3CDTF">2023-05-15T23:12:14Z</dcterms:modified>
</cp:coreProperties>
</file>