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60" r:id="rId2"/>
    <p:sldMasterId id="2147483669" r:id="rId3"/>
  </p:sldMasterIdLst>
  <p:notesMasterIdLst>
    <p:notesMasterId r:id="rId14"/>
  </p:notesMasterIdLst>
  <p:handoutMasterIdLst>
    <p:handoutMasterId r:id="rId15"/>
  </p:handoutMasterIdLst>
  <p:sldIdLst>
    <p:sldId id="1745" r:id="rId4"/>
    <p:sldId id="279" r:id="rId5"/>
    <p:sldId id="1753" r:id="rId6"/>
    <p:sldId id="1754" r:id="rId7"/>
    <p:sldId id="1755" r:id="rId8"/>
    <p:sldId id="313" r:id="rId9"/>
    <p:sldId id="1757" r:id="rId10"/>
    <p:sldId id="262" r:id="rId11"/>
    <p:sldId id="1756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9FA02-DFFC-3D41-B6FC-2930C3BDCB30}" v="25" dt="2023-05-16T05:26:11.380"/>
    <p1510:client id="{A813EB88-EA42-4D37-B3ED-22B1F170AE35}" v="29" dt="2023-05-15T22:56:53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1" autoAdjust="0"/>
    <p:restoredTop sz="94733" autoAdjust="0"/>
  </p:normalViewPr>
  <p:slideViewPr>
    <p:cSldViewPr snapToGrid="0" snapToObjects="1">
      <p:cViewPr>
        <p:scale>
          <a:sx n="104" d="100"/>
          <a:sy n="104" d="100"/>
        </p:scale>
        <p:origin x="1248" y="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HAN JI" userId="e902a28f-8012-4b24-9243-c8108f862d2f" providerId="ADAL" clId="{14C9FA02-DFFC-3D41-B6FC-2930C3BDCB30}"/>
    <pc:docChg chg="undo custSel modSld modMainMaster">
      <pc:chgData name="YUHAN JI" userId="e902a28f-8012-4b24-9243-c8108f862d2f" providerId="ADAL" clId="{14C9FA02-DFFC-3D41-B6FC-2930C3BDCB30}" dt="2023-05-16T05:29:18.364" v="227" actId="113"/>
      <pc:docMkLst>
        <pc:docMk/>
      </pc:docMkLst>
      <pc:sldChg chg="modSp mod">
        <pc:chgData name="YUHAN JI" userId="e902a28f-8012-4b24-9243-c8108f862d2f" providerId="ADAL" clId="{14C9FA02-DFFC-3D41-B6FC-2930C3BDCB30}" dt="2023-05-16T05:28:13.501" v="210" actId="1076"/>
        <pc:sldMkLst>
          <pc:docMk/>
          <pc:sldMk cId="4106578392" sldId="257"/>
        </pc:sldMkLst>
        <pc:spChg chg="mod">
          <ac:chgData name="YUHAN JI" userId="e902a28f-8012-4b24-9243-c8108f862d2f" providerId="ADAL" clId="{14C9FA02-DFFC-3D41-B6FC-2930C3BDCB30}" dt="2023-05-16T05:10:13.228" v="84" actId="1076"/>
          <ac:spMkLst>
            <pc:docMk/>
            <pc:sldMk cId="4106578392" sldId="257"/>
            <ac:spMk id="2" creationId="{21E585AF-67B4-CD45-996E-47D6CB69DAA8}"/>
          </ac:spMkLst>
        </pc:spChg>
        <pc:spChg chg="mod">
          <ac:chgData name="YUHAN JI" userId="e902a28f-8012-4b24-9243-c8108f862d2f" providerId="ADAL" clId="{14C9FA02-DFFC-3D41-B6FC-2930C3BDCB30}" dt="2023-05-16T05:07:40.395" v="61" actId="1076"/>
          <ac:spMkLst>
            <pc:docMk/>
            <pc:sldMk cId="4106578392" sldId="257"/>
            <ac:spMk id="3" creationId="{7A6A62F2-D63C-9746-87E2-852BF128CBB3}"/>
          </ac:spMkLst>
        </pc:spChg>
        <pc:picChg chg="mod">
          <ac:chgData name="YUHAN JI" userId="e902a28f-8012-4b24-9243-c8108f862d2f" providerId="ADAL" clId="{14C9FA02-DFFC-3D41-B6FC-2930C3BDCB30}" dt="2023-05-16T05:28:13.501" v="210" actId="1076"/>
          <ac:picMkLst>
            <pc:docMk/>
            <pc:sldMk cId="4106578392" sldId="257"/>
            <ac:picMk id="4" creationId="{4FC6C309-C150-604D-8BD8-82523797CED8}"/>
          </ac:picMkLst>
        </pc:picChg>
      </pc:sldChg>
      <pc:sldChg chg="addSp delSp modSp mod">
        <pc:chgData name="YUHAN JI" userId="e902a28f-8012-4b24-9243-c8108f862d2f" providerId="ADAL" clId="{14C9FA02-DFFC-3D41-B6FC-2930C3BDCB30}" dt="2023-05-16T05:29:18.364" v="227" actId="113"/>
        <pc:sldMkLst>
          <pc:docMk/>
          <pc:sldMk cId="0" sldId="262"/>
        </pc:sldMkLst>
        <pc:spChg chg="mod">
          <ac:chgData name="YUHAN JI" userId="e902a28f-8012-4b24-9243-c8108f862d2f" providerId="ADAL" clId="{14C9FA02-DFFC-3D41-B6FC-2930C3BDCB30}" dt="2023-05-16T05:28:39.431" v="211" actId="207"/>
          <ac:spMkLst>
            <pc:docMk/>
            <pc:sldMk cId="0" sldId="262"/>
            <ac:spMk id="2" creationId="{12508A0B-6B51-3C30-EC17-638EAC04DE48}"/>
          </ac:spMkLst>
        </pc:spChg>
        <pc:spChg chg="mod">
          <ac:chgData name="YUHAN JI" userId="e902a28f-8012-4b24-9243-c8108f862d2f" providerId="ADAL" clId="{14C9FA02-DFFC-3D41-B6FC-2930C3BDCB30}" dt="2023-05-16T05:29:14.532" v="226" actId="113"/>
          <ac:spMkLst>
            <pc:docMk/>
            <pc:sldMk cId="0" sldId="262"/>
            <ac:spMk id="3" creationId="{CB69F64C-0A0E-F5B1-5477-0A29DFB5B5AF}"/>
          </ac:spMkLst>
        </pc:spChg>
        <pc:spChg chg="mod">
          <ac:chgData name="YUHAN JI" userId="e902a28f-8012-4b24-9243-c8108f862d2f" providerId="ADAL" clId="{14C9FA02-DFFC-3D41-B6FC-2930C3BDCB30}" dt="2023-05-16T05:05:47.705" v="52" actId="2711"/>
          <ac:spMkLst>
            <pc:docMk/>
            <pc:sldMk cId="0" sldId="262"/>
            <ac:spMk id="6" creationId="{76E6714B-5E66-87E3-4118-2677A3A344E3}"/>
          </ac:spMkLst>
        </pc:spChg>
        <pc:spChg chg="mod">
          <ac:chgData name="YUHAN JI" userId="e902a28f-8012-4b24-9243-c8108f862d2f" providerId="ADAL" clId="{14C9FA02-DFFC-3D41-B6FC-2930C3BDCB30}" dt="2023-05-16T05:05:47.705" v="52" actId="2711"/>
          <ac:spMkLst>
            <pc:docMk/>
            <pc:sldMk cId="0" sldId="262"/>
            <ac:spMk id="7" creationId="{42BA6C48-3DD5-D15B-2DC0-5106D0A1143D}"/>
          </ac:spMkLst>
        </pc:spChg>
        <pc:spChg chg="mod">
          <ac:chgData name="YUHAN JI" userId="e902a28f-8012-4b24-9243-c8108f862d2f" providerId="ADAL" clId="{14C9FA02-DFFC-3D41-B6FC-2930C3BDCB30}" dt="2023-05-16T05:05:47.705" v="52" actId="2711"/>
          <ac:spMkLst>
            <pc:docMk/>
            <pc:sldMk cId="0" sldId="262"/>
            <ac:spMk id="14" creationId="{B1502CAA-B769-134B-47F8-FA0E38E40080}"/>
          </ac:spMkLst>
        </pc:spChg>
        <pc:spChg chg="mod">
          <ac:chgData name="YUHAN JI" userId="e902a28f-8012-4b24-9243-c8108f862d2f" providerId="ADAL" clId="{14C9FA02-DFFC-3D41-B6FC-2930C3BDCB30}" dt="2023-05-16T05:05:47.705" v="52" actId="2711"/>
          <ac:spMkLst>
            <pc:docMk/>
            <pc:sldMk cId="0" sldId="262"/>
            <ac:spMk id="18" creationId="{3C42EFA2-6B39-6AFE-CC5A-72BD2F464E40}"/>
          </ac:spMkLst>
        </pc:spChg>
        <pc:spChg chg="mod">
          <ac:chgData name="YUHAN JI" userId="e902a28f-8012-4b24-9243-c8108f862d2f" providerId="ADAL" clId="{14C9FA02-DFFC-3D41-B6FC-2930C3BDCB30}" dt="2023-05-16T05:05:47.705" v="52" actId="2711"/>
          <ac:spMkLst>
            <pc:docMk/>
            <pc:sldMk cId="0" sldId="262"/>
            <ac:spMk id="19" creationId="{B7E0DCF5-03ED-9A09-C0E1-3D829141712F}"/>
          </ac:spMkLst>
        </pc:spChg>
        <pc:spChg chg="mod">
          <ac:chgData name="YUHAN JI" userId="e902a28f-8012-4b24-9243-c8108f862d2f" providerId="ADAL" clId="{14C9FA02-DFFC-3D41-B6FC-2930C3BDCB30}" dt="2023-05-16T05:05:47.705" v="52" actId="2711"/>
          <ac:spMkLst>
            <pc:docMk/>
            <pc:sldMk cId="0" sldId="262"/>
            <ac:spMk id="20" creationId="{BE6B451B-B47B-D1D2-0C1F-31844A4DCEB7}"/>
          </ac:spMkLst>
        </pc:spChg>
        <pc:spChg chg="mod">
          <ac:chgData name="YUHAN JI" userId="e902a28f-8012-4b24-9243-c8108f862d2f" providerId="ADAL" clId="{14C9FA02-DFFC-3D41-B6FC-2930C3BDCB30}" dt="2023-05-16T05:05:47.705" v="52" actId="2711"/>
          <ac:spMkLst>
            <pc:docMk/>
            <pc:sldMk cId="0" sldId="262"/>
            <ac:spMk id="27" creationId="{1B6EED1C-D431-1993-F05F-D0D51C6BE1A6}"/>
          </ac:spMkLst>
        </pc:spChg>
        <pc:spChg chg="add del mod">
          <ac:chgData name="YUHAN JI" userId="e902a28f-8012-4b24-9243-c8108f862d2f" providerId="ADAL" clId="{14C9FA02-DFFC-3D41-B6FC-2930C3BDCB30}" dt="2023-05-16T05:04:18.201" v="9" actId="478"/>
          <ac:spMkLst>
            <pc:docMk/>
            <pc:sldMk cId="0" sldId="262"/>
            <ac:spMk id="38" creationId="{972B5BB9-6C37-015F-7354-275BAF8656B6}"/>
          </ac:spMkLst>
        </pc:spChg>
        <pc:spChg chg="add mod">
          <ac:chgData name="YUHAN JI" userId="e902a28f-8012-4b24-9243-c8108f862d2f" providerId="ADAL" clId="{14C9FA02-DFFC-3D41-B6FC-2930C3BDCB30}" dt="2023-05-16T05:06:00.798" v="53"/>
          <ac:spMkLst>
            <pc:docMk/>
            <pc:sldMk cId="0" sldId="262"/>
            <ac:spMk id="39" creationId="{49815A24-D5FE-E4C2-BAB4-F088DC8E74CF}"/>
          </ac:spMkLst>
        </pc:spChg>
        <pc:spChg chg="del">
          <ac:chgData name="YUHAN JI" userId="e902a28f-8012-4b24-9243-c8108f862d2f" providerId="ADAL" clId="{14C9FA02-DFFC-3D41-B6FC-2930C3BDCB30}" dt="2023-05-16T05:04:15.215" v="8" actId="478"/>
          <ac:spMkLst>
            <pc:docMk/>
            <pc:sldMk cId="0" sldId="262"/>
            <ac:spMk id="188" creationId="{00000000-0000-0000-0000-000000000000}"/>
          </ac:spMkLst>
        </pc:spChg>
        <pc:spChg chg="mod">
          <ac:chgData name="YUHAN JI" userId="e902a28f-8012-4b24-9243-c8108f862d2f" providerId="ADAL" clId="{14C9FA02-DFFC-3D41-B6FC-2930C3BDCB30}" dt="2023-05-16T05:28:44.479" v="212" actId="207"/>
          <ac:spMkLst>
            <pc:docMk/>
            <pc:sldMk cId="0" sldId="262"/>
            <ac:spMk id="189" creationId="{00000000-0000-0000-0000-000000000000}"/>
          </ac:spMkLst>
        </pc:spChg>
        <pc:spChg chg="mod">
          <ac:chgData name="YUHAN JI" userId="e902a28f-8012-4b24-9243-c8108f862d2f" providerId="ADAL" clId="{14C9FA02-DFFC-3D41-B6FC-2930C3BDCB30}" dt="2023-05-16T05:05:23.211" v="48" actId="2711"/>
          <ac:spMkLst>
            <pc:docMk/>
            <pc:sldMk cId="0" sldId="262"/>
            <ac:spMk id="190" creationId="{00000000-0000-0000-0000-000000000000}"/>
          </ac:spMkLst>
        </pc:spChg>
        <pc:spChg chg="mod">
          <ac:chgData name="YUHAN JI" userId="e902a28f-8012-4b24-9243-c8108f862d2f" providerId="ADAL" clId="{14C9FA02-DFFC-3D41-B6FC-2930C3BDCB30}" dt="2023-05-16T05:29:18.364" v="227" actId="113"/>
          <ac:spMkLst>
            <pc:docMk/>
            <pc:sldMk cId="0" sldId="262"/>
            <ac:spMk id="191" creationId="{00000000-0000-0000-0000-000000000000}"/>
          </ac:spMkLst>
        </pc:spChg>
        <pc:spChg chg="mod">
          <ac:chgData name="YUHAN JI" userId="e902a28f-8012-4b24-9243-c8108f862d2f" providerId="ADAL" clId="{14C9FA02-DFFC-3D41-B6FC-2930C3BDCB30}" dt="2023-05-16T05:28:48.951" v="213" actId="207"/>
          <ac:spMkLst>
            <pc:docMk/>
            <pc:sldMk cId="0" sldId="262"/>
            <ac:spMk id="192" creationId="{00000000-0000-0000-0000-000000000000}"/>
          </ac:spMkLst>
        </pc:spChg>
        <pc:spChg chg="mod">
          <ac:chgData name="YUHAN JI" userId="e902a28f-8012-4b24-9243-c8108f862d2f" providerId="ADAL" clId="{14C9FA02-DFFC-3D41-B6FC-2930C3BDCB30}" dt="2023-05-16T05:05:23.211" v="48" actId="2711"/>
          <ac:spMkLst>
            <pc:docMk/>
            <pc:sldMk cId="0" sldId="262"/>
            <ac:spMk id="194" creationId="{00000000-0000-0000-0000-000000000000}"/>
          </ac:spMkLst>
        </pc:spChg>
      </pc:sldChg>
      <pc:sldChg chg="addSp delSp modSp mod">
        <pc:chgData name="YUHAN JI" userId="e902a28f-8012-4b24-9243-c8108f862d2f" providerId="ADAL" clId="{14C9FA02-DFFC-3D41-B6FC-2930C3BDCB30}" dt="2023-05-16T05:26:21.094" v="176" actId="113"/>
        <pc:sldMkLst>
          <pc:docMk/>
          <pc:sldMk cId="447321582" sldId="279"/>
        </pc:sldMkLst>
        <pc:spChg chg="add del mod">
          <ac:chgData name="YUHAN JI" userId="e902a28f-8012-4b24-9243-c8108f862d2f" providerId="ADAL" clId="{14C9FA02-DFFC-3D41-B6FC-2930C3BDCB30}" dt="2023-05-16T05:26:13.360" v="175" actId="478"/>
          <ac:spMkLst>
            <pc:docMk/>
            <pc:sldMk cId="447321582" sldId="279"/>
            <ac:spMk id="4" creationId="{8D9F46BD-61D5-F390-D9F2-D4B3BE9AB27A}"/>
          </ac:spMkLst>
        </pc:spChg>
        <pc:spChg chg="add mod">
          <ac:chgData name="YUHAN JI" userId="e902a28f-8012-4b24-9243-c8108f862d2f" providerId="ADAL" clId="{14C9FA02-DFFC-3D41-B6FC-2930C3BDCB30}" dt="2023-05-16T05:26:21.094" v="176" actId="113"/>
          <ac:spMkLst>
            <pc:docMk/>
            <pc:sldMk cId="447321582" sldId="279"/>
            <ac:spMk id="5" creationId="{EBF9C0F6-A2A0-EA41-0484-CADB100CDA53}"/>
          </ac:spMkLst>
        </pc:spChg>
        <pc:spChg chg="del">
          <ac:chgData name="YUHAN JI" userId="e902a28f-8012-4b24-9243-c8108f862d2f" providerId="ADAL" clId="{14C9FA02-DFFC-3D41-B6FC-2930C3BDCB30}" dt="2023-05-16T05:25:52.617" v="157" actId="478"/>
          <ac:spMkLst>
            <pc:docMk/>
            <pc:sldMk cId="447321582" sldId="279"/>
            <ac:spMk id="144" creationId="{61E043C8-B9B4-FB43-A940-083169E1833A}"/>
          </ac:spMkLst>
        </pc:spChg>
      </pc:sldChg>
      <pc:sldChg chg="addSp delSp modSp mod">
        <pc:chgData name="YUHAN JI" userId="e902a28f-8012-4b24-9243-c8108f862d2f" providerId="ADAL" clId="{14C9FA02-DFFC-3D41-B6FC-2930C3BDCB30}" dt="2023-05-16T05:27:03.798" v="185" actId="113"/>
        <pc:sldMkLst>
          <pc:docMk/>
          <pc:sldMk cId="972538486" sldId="313"/>
        </pc:sldMkLst>
        <pc:spChg chg="del">
          <ac:chgData name="YUHAN JI" userId="e902a28f-8012-4b24-9243-c8108f862d2f" providerId="ADAL" clId="{14C9FA02-DFFC-3D41-B6FC-2930C3BDCB30}" dt="2023-05-16T05:03:41.730" v="5" actId="478"/>
          <ac:spMkLst>
            <pc:docMk/>
            <pc:sldMk cId="972538486" sldId="313"/>
            <ac:spMk id="2" creationId="{1D202FC7-782D-524F-9A23-0349BB00A360}"/>
          </ac:spMkLst>
        </pc:spChg>
        <pc:spChg chg="add del mod">
          <ac:chgData name="YUHAN JI" userId="e902a28f-8012-4b24-9243-c8108f862d2f" providerId="ADAL" clId="{14C9FA02-DFFC-3D41-B6FC-2930C3BDCB30}" dt="2023-05-16T05:18:27.800" v="108"/>
          <ac:spMkLst>
            <pc:docMk/>
            <pc:sldMk cId="972538486" sldId="313"/>
            <ac:spMk id="2" creationId="{997F814A-6086-A9FA-0D46-3754097F3D70}"/>
          </ac:spMkLst>
        </pc:spChg>
        <pc:spChg chg="del">
          <ac:chgData name="YUHAN JI" userId="e902a28f-8012-4b24-9243-c8108f862d2f" providerId="ADAL" clId="{14C9FA02-DFFC-3D41-B6FC-2930C3BDCB30}" dt="2023-05-16T05:21:13.339" v="128" actId="478"/>
          <ac:spMkLst>
            <pc:docMk/>
            <pc:sldMk cId="972538486" sldId="313"/>
            <ac:spMk id="3" creationId="{7B072844-D055-E743-9F0A-38B241A75A2E}"/>
          </ac:spMkLst>
        </pc:spChg>
        <pc:spChg chg="add mod">
          <ac:chgData name="YUHAN JI" userId="e902a28f-8012-4b24-9243-c8108f862d2f" providerId="ADAL" clId="{14C9FA02-DFFC-3D41-B6FC-2930C3BDCB30}" dt="2023-05-16T05:27:03.798" v="185" actId="113"/>
          <ac:spMkLst>
            <pc:docMk/>
            <pc:sldMk cId="972538486" sldId="313"/>
            <ac:spMk id="5" creationId="{A29A5BB2-2F49-C6C1-570A-0A315C8F47F7}"/>
          </ac:spMkLst>
        </pc:spChg>
        <pc:spChg chg="add mod">
          <ac:chgData name="YUHAN JI" userId="e902a28f-8012-4b24-9243-c8108f862d2f" providerId="ADAL" clId="{14C9FA02-DFFC-3D41-B6FC-2930C3BDCB30}" dt="2023-05-16T05:18:35.376" v="109"/>
          <ac:spMkLst>
            <pc:docMk/>
            <pc:sldMk cId="972538486" sldId="313"/>
            <ac:spMk id="6" creationId="{8DEEC703-3287-58C7-9767-20D868FD5EB3}"/>
          </ac:spMkLst>
        </pc:spChg>
        <pc:spChg chg="add del mod">
          <ac:chgData name="YUHAN JI" userId="e902a28f-8012-4b24-9243-c8108f862d2f" providerId="ADAL" clId="{14C9FA02-DFFC-3D41-B6FC-2930C3BDCB30}" dt="2023-05-16T05:03:49.654" v="6" actId="478"/>
          <ac:spMkLst>
            <pc:docMk/>
            <pc:sldMk cId="972538486" sldId="313"/>
            <ac:spMk id="6" creationId="{BD82C1A9-DEB4-4FA5-6FFA-0907EB3A1188}"/>
          </ac:spMkLst>
        </pc:spChg>
        <pc:spChg chg="add mod">
          <ac:chgData name="YUHAN JI" userId="e902a28f-8012-4b24-9243-c8108f862d2f" providerId="ADAL" clId="{14C9FA02-DFFC-3D41-B6FC-2930C3BDCB30}" dt="2023-05-16T05:03:50.272" v="7"/>
          <ac:spMkLst>
            <pc:docMk/>
            <pc:sldMk cId="972538486" sldId="313"/>
            <ac:spMk id="10" creationId="{2EE202A4-A653-93B4-DCF7-E1839E0D727D}"/>
          </ac:spMkLst>
        </pc:spChg>
        <pc:spChg chg="add mod">
          <ac:chgData name="YUHAN JI" userId="e902a28f-8012-4b24-9243-c8108f862d2f" providerId="ADAL" clId="{14C9FA02-DFFC-3D41-B6FC-2930C3BDCB30}" dt="2023-05-16T05:20:12.512" v="122" actId="1076"/>
          <ac:spMkLst>
            <pc:docMk/>
            <pc:sldMk cId="972538486" sldId="313"/>
            <ac:spMk id="13" creationId="{8753F285-BDB1-647F-7FCC-C74A3E3B1BCB}"/>
          </ac:spMkLst>
        </pc:spChg>
        <pc:spChg chg="mod">
          <ac:chgData name="YUHAN JI" userId="e902a28f-8012-4b24-9243-c8108f862d2f" providerId="ADAL" clId="{14C9FA02-DFFC-3D41-B6FC-2930C3BDCB30}" dt="2023-05-16T05:18:41.967" v="110"/>
          <ac:spMkLst>
            <pc:docMk/>
            <pc:sldMk cId="972538486" sldId="313"/>
            <ac:spMk id="21" creationId="{D1225DBD-7FEE-AB7A-62D6-E9D4CDEF94A6}"/>
          </ac:spMkLst>
        </pc:spChg>
        <pc:spChg chg="mod">
          <ac:chgData name="YUHAN JI" userId="e902a28f-8012-4b24-9243-c8108f862d2f" providerId="ADAL" clId="{14C9FA02-DFFC-3D41-B6FC-2930C3BDCB30}" dt="2023-05-16T05:18:41.967" v="110"/>
          <ac:spMkLst>
            <pc:docMk/>
            <pc:sldMk cId="972538486" sldId="313"/>
            <ac:spMk id="22" creationId="{92FC5AFF-7756-2E7E-A3F2-B900D1D5A8FF}"/>
          </ac:spMkLst>
        </pc:spChg>
        <pc:spChg chg="mod">
          <ac:chgData name="YUHAN JI" userId="e902a28f-8012-4b24-9243-c8108f862d2f" providerId="ADAL" clId="{14C9FA02-DFFC-3D41-B6FC-2930C3BDCB30}" dt="2023-05-16T05:18:41.967" v="110"/>
          <ac:spMkLst>
            <pc:docMk/>
            <pc:sldMk cId="972538486" sldId="313"/>
            <ac:spMk id="23" creationId="{F6965F7F-1806-2271-44B4-6836ECEE589A}"/>
          </ac:spMkLst>
        </pc:spChg>
        <pc:spChg chg="add del mod">
          <ac:chgData name="YUHAN JI" userId="e902a28f-8012-4b24-9243-c8108f862d2f" providerId="ADAL" clId="{14C9FA02-DFFC-3D41-B6FC-2930C3BDCB30}" dt="2023-05-16T05:21:16.213" v="129" actId="478"/>
          <ac:spMkLst>
            <pc:docMk/>
            <pc:sldMk cId="972538486" sldId="313"/>
            <ac:spMk id="27" creationId="{74730010-9D5F-8FB0-043B-E50B8CE9C844}"/>
          </ac:spMkLst>
        </pc:spChg>
        <pc:spChg chg="del">
          <ac:chgData name="YUHAN JI" userId="e902a28f-8012-4b24-9243-c8108f862d2f" providerId="ADAL" clId="{14C9FA02-DFFC-3D41-B6FC-2930C3BDCB30}" dt="2023-05-16T05:18:23.300" v="105" actId="478"/>
          <ac:spMkLst>
            <pc:docMk/>
            <pc:sldMk cId="972538486" sldId="313"/>
            <ac:spMk id="80" creationId="{8CE8E21A-ADB9-8C46-AA0A-4797386BBD50}"/>
          </ac:spMkLst>
        </pc:spChg>
        <pc:spChg chg="del">
          <ac:chgData name="YUHAN JI" userId="e902a28f-8012-4b24-9243-c8108f862d2f" providerId="ADAL" clId="{14C9FA02-DFFC-3D41-B6FC-2930C3BDCB30}" dt="2023-05-16T05:18:25.834" v="106" actId="478"/>
          <ac:spMkLst>
            <pc:docMk/>
            <pc:sldMk cId="972538486" sldId="313"/>
            <ac:spMk id="81" creationId="{46E86577-DF32-E545-B1B9-060AD1A907D9}"/>
          </ac:spMkLst>
        </pc:spChg>
        <pc:spChg chg="mod">
          <ac:chgData name="YUHAN JI" userId="e902a28f-8012-4b24-9243-c8108f862d2f" providerId="ADAL" clId="{14C9FA02-DFFC-3D41-B6FC-2930C3BDCB30}" dt="2023-05-16T05:19:29.744" v="118" actId="1076"/>
          <ac:spMkLst>
            <pc:docMk/>
            <pc:sldMk cId="972538486" sldId="313"/>
            <ac:spMk id="109" creationId="{661F8B9E-9A74-C143-B786-BE7A07E18998}"/>
          </ac:spMkLst>
        </pc:spChg>
        <pc:spChg chg="mod">
          <ac:chgData name="YUHAN JI" userId="e902a28f-8012-4b24-9243-c8108f862d2f" providerId="ADAL" clId="{14C9FA02-DFFC-3D41-B6FC-2930C3BDCB30}" dt="2023-05-16T05:19:15.917" v="115" actId="1076"/>
          <ac:spMkLst>
            <pc:docMk/>
            <pc:sldMk cId="972538486" sldId="313"/>
            <ac:spMk id="110" creationId="{BD22AF72-A9B0-7A4F-9A29-0844E0DB60CD}"/>
          </ac:spMkLst>
        </pc:spChg>
        <pc:spChg chg="mod">
          <ac:chgData name="YUHAN JI" userId="e902a28f-8012-4b24-9243-c8108f862d2f" providerId="ADAL" clId="{14C9FA02-DFFC-3D41-B6FC-2930C3BDCB30}" dt="2023-05-16T05:19:15.917" v="115" actId="1076"/>
          <ac:spMkLst>
            <pc:docMk/>
            <pc:sldMk cId="972538486" sldId="313"/>
            <ac:spMk id="111" creationId="{73738021-7173-2147-BED0-3EAE01101672}"/>
          </ac:spMkLst>
        </pc:spChg>
        <pc:spChg chg="del">
          <ac:chgData name="YUHAN JI" userId="e902a28f-8012-4b24-9243-c8108f862d2f" providerId="ADAL" clId="{14C9FA02-DFFC-3D41-B6FC-2930C3BDCB30}" dt="2023-05-16T05:18:19.561" v="104" actId="478"/>
          <ac:spMkLst>
            <pc:docMk/>
            <pc:sldMk cId="972538486" sldId="313"/>
            <ac:spMk id="147" creationId="{7FDA65ED-C5E5-FA40-A69A-06BF2FDF4249}"/>
          </ac:spMkLst>
        </pc:spChg>
        <pc:spChg chg="mod">
          <ac:chgData name="YUHAN JI" userId="e902a28f-8012-4b24-9243-c8108f862d2f" providerId="ADAL" clId="{14C9FA02-DFFC-3D41-B6FC-2930C3BDCB30}" dt="2023-05-16T05:19:15.917" v="115" actId="1076"/>
          <ac:spMkLst>
            <pc:docMk/>
            <pc:sldMk cId="972538486" sldId="313"/>
            <ac:spMk id="157" creationId="{69241A49-CE9A-0547-9BD1-38AAC68ABE7F}"/>
          </ac:spMkLst>
        </pc:spChg>
        <pc:spChg chg="mod">
          <ac:chgData name="YUHAN JI" userId="e902a28f-8012-4b24-9243-c8108f862d2f" providerId="ADAL" clId="{14C9FA02-DFFC-3D41-B6FC-2930C3BDCB30}" dt="2023-05-16T05:19:15.917" v="115" actId="1076"/>
          <ac:spMkLst>
            <pc:docMk/>
            <pc:sldMk cId="972538486" sldId="313"/>
            <ac:spMk id="158" creationId="{0EDB5A4D-13BC-C04B-9953-C2EDCF34ED43}"/>
          </ac:spMkLst>
        </pc:spChg>
        <pc:spChg chg="mod">
          <ac:chgData name="YUHAN JI" userId="e902a28f-8012-4b24-9243-c8108f862d2f" providerId="ADAL" clId="{14C9FA02-DFFC-3D41-B6FC-2930C3BDCB30}" dt="2023-05-16T05:19:15.917" v="115" actId="1076"/>
          <ac:spMkLst>
            <pc:docMk/>
            <pc:sldMk cId="972538486" sldId="313"/>
            <ac:spMk id="159" creationId="{A5FDF96D-C5FD-CA4C-85D1-3FCE82EEE4F4}"/>
          </ac:spMkLst>
        </pc:spChg>
        <pc:spChg chg="mod">
          <ac:chgData name="YUHAN JI" userId="e902a28f-8012-4b24-9243-c8108f862d2f" providerId="ADAL" clId="{14C9FA02-DFFC-3D41-B6FC-2930C3BDCB30}" dt="2023-05-16T05:22:00.794" v="132" actId="1076"/>
          <ac:spMkLst>
            <pc:docMk/>
            <pc:sldMk cId="972538486" sldId="313"/>
            <ac:spMk id="196" creationId="{FE2A8FE9-2663-A548-B581-5FE1F32BCF39}"/>
          </ac:spMkLst>
        </pc:spChg>
        <pc:spChg chg="mod">
          <ac:chgData name="YUHAN JI" userId="e902a28f-8012-4b24-9243-c8108f862d2f" providerId="ADAL" clId="{14C9FA02-DFFC-3D41-B6FC-2930C3BDCB30}" dt="2023-05-16T05:22:00.794" v="132" actId="1076"/>
          <ac:spMkLst>
            <pc:docMk/>
            <pc:sldMk cId="972538486" sldId="313"/>
            <ac:spMk id="197" creationId="{D3964DFB-C4E4-E24F-8099-96744E3D3617}"/>
          </ac:spMkLst>
        </pc:spChg>
        <pc:spChg chg="mod">
          <ac:chgData name="YUHAN JI" userId="e902a28f-8012-4b24-9243-c8108f862d2f" providerId="ADAL" clId="{14C9FA02-DFFC-3D41-B6FC-2930C3BDCB30}" dt="2023-05-16T05:20:01.391" v="119" actId="1076"/>
          <ac:spMkLst>
            <pc:docMk/>
            <pc:sldMk cId="972538486" sldId="313"/>
            <ac:spMk id="217" creationId="{9CFBDD97-F608-BC42-9D32-8A98C83700E0}"/>
          </ac:spMkLst>
        </pc:spChg>
        <pc:spChg chg="mod">
          <ac:chgData name="YUHAN JI" userId="e902a28f-8012-4b24-9243-c8108f862d2f" providerId="ADAL" clId="{14C9FA02-DFFC-3D41-B6FC-2930C3BDCB30}" dt="2023-05-16T05:20:05.335" v="121" actId="20577"/>
          <ac:spMkLst>
            <pc:docMk/>
            <pc:sldMk cId="972538486" sldId="313"/>
            <ac:spMk id="218" creationId="{E4DA67AA-458E-4F4D-A743-BB6ABF014D88}"/>
          </ac:spMkLst>
        </pc:spChg>
        <pc:spChg chg="mod">
          <ac:chgData name="YUHAN JI" userId="e902a28f-8012-4b24-9243-c8108f862d2f" providerId="ADAL" clId="{14C9FA02-DFFC-3D41-B6FC-2930C3BDCB30}" dt="2023-05-16T05:20:01.391" v="119" actId="1076"/>
          <ac:spMkLst>
            <pc:docMk/>
            <pc:sldMk cId="972538486" sldId="313"/>
            <ac:spMk id="219" creationId="{81D8F95D-C393-774C-BE41-C6344AF77765}"/>
          </ac:spMkLst>
        </pc:spChg>
        <pc:spChg chg="mod">
          <ac:chgData name="YUHAN JI" userId="e902a28f-8012-4b24-9243-c8108f862d2f" providerId="ADAL" clId="{14C9FA02-DFFC-3D41-B6FC-2930C3BDCB30}" dt="2023-05-16T05:20:01.391" v="119" actId="1076"/>
          <ac:spMkLst>
            <pc:docMk/>
            <pc:sldMk cId="972538486" sldId="313"/>
            <ac:spMk id="220" creationId="{E5D02BFB-3D0C-E144-89A0-42EE478077C4}"/>
          </ac:spMkLst>
        </pc:spChg>
        <pc:spChg chg="mod">
          <ac:chgData name="YUHAN JI" userId="e902a28f-8012-4b24-9243-c8108f862d2f" providerId="ADAL" clId="{14C9FA02-DFFC-3D41-B6FC-2930C3BDCB30}" dt="2023-05-16T05:23:29.345" v="142" actId="1076"/>
          <ac:spMkLst>
            <pc:docMk/>
            <pc:sldMk cId="972538486" sldId="313"/>
            <ac:spMk id="221" creationId="{E0E087B6-8449-B243-8151-5B3B9AFA333D}"/>
          </ac:spMkLst>
        </pc:spChg>
        <pc:spChg chg="mod">
          <ac:chgData name="YUHAN JI" userId="e902a28f-8012-4b24-9243-c8108f862d2f" providerId="ADAL" clId="{14C9FA02-DFFC-3D41-B6FC-2930C3BDCB30}" dt="2023-05-16T05:20:01.391" v="119" actId="1076"/>
          <ac:spMkLst>
            <pc:docMk/>
            <pc:sldMk cId="972538486" sldId="313"/>
            <ac:spMk id="222" creationId="{22DCBBB6-8B18-0F40-896B-E66E7155F2E1}"/>
          </ac:spMkLst>
        </pc:spChg>
        <pc:grpChg chg="mod">
          <ac:chgData name="YUHAN JI" userId="e902a28f-8012-4b24-9243-c8108f862d2f" providerId="ADAL" clId="{14C9FA02-DFFC-3D41-B6FC-2930C3BDCB30}" dt="2023-05-16T05:21:50.249" v="131" actId="12789"/>
          <ac:grpSpMkLst>
            <pc:docMk/>
            <pc:sldMk cId="972538486" sldId="313"/>
            <ac:grpSpMk id="8" creationId="{32E6B963-9D13-3112-8E3C-C03611A5DEC6}"/>
          </ac:grpSpMkLst>
        </pc:grpChg>
        <pc:grpChg chg="add del mod">
          <ac:chgData name="YUHAN JI" userId="e902a28f-8012-4b24-9243-c8108f862d2f" providerId="ADAL" clId="{14C9FA02-DFFC-3D41-B6FC-2930C3BDCB30}" dt="2023-05-16T05:19:19.295" v="116" actId="478"/>
          <ac:grpSpMkLst>
            <pc:docMk/>
            <pc:sldMk cId="972538486" sldId="313"/>
            <ac:grpSpMk id="14" creationId="{90D791E7-9920-F776-B918-D0CABA35C3BD}"/>
          </ac:grpSpMkLst>
        </pc:grpChg>
        <pc:grpChg chg="mod">
          <ac:chgData name="YUHAN JI" userId="e902a28f-8012-4b24-9243-c8108f862d2f" providerId="ADAL" clId="{14C9FA02-DFFC-3D41-B6FC-2930C3BDCB30}" dt="2023-05-16T05:19:15.917" v="115" actId="1076"/>
          <ac:grpSpMkLst>
            <pc:docMk/>
            <pc:sldMk cId="972538486" sldId="313"/>
            <ac:grpSpMk id="56" creationId="{BD36B963-6A22-0C4D-99D4-C93D7EF2ABE4}"/>
          </ac:grpSpMkLst>
        </pc:grpChg>
        <pc:grpChg chg="mod">
          <ac:chgData name="YUHAN JI" userId="e902a28f-8012-4b24-9243-c8108f862d2f" providerId="ADAL" clId="{14C9FA02-DFFC-3D41-B6FC-2930C3BDCB30}" dt="2023-05-16T05:19:15.917" v="115" actId="1076"/>
          <ac:grpSpMkLst>
            <pc:docMk/>
            <pc:sldMk cId="972538486" sldId="313"/>
            <ac:grpSpMk id="61" creationId="{49D8DED5-7389-644B-8781-2CAC5CE53F86}"/>
          </ac:grpSpMkLst>
        </pc:grpChg>
        <pc:grpChg chg="mod">
          <ac:chgData name="YUHAN JI" userId="e902a28f-8012-4b24-9243-c8108f862d2f" providerId="ADAL" clId="{14C9FA02-DFFC-3D41-B6FC-2930C3BDCB30}" dt="2023-05-16T05:19:15.917" v="115" actId="1076"/>
          <ac:grpSpMkLst>
            <pc:docMk/>
            <pc:sldMk cId="972538486" sldId="313"/>
            <ac:grpSpMk id="68" creationId="{0D537FDD-A9E3-5447-A180-91F72A5F5FAA}"/>
          </ac:grpSpMkLst>
        </pc:grpChg>
        <pc:grpChg chg="mod">
          <ac:chgData name="YUHAN JI" userId="e902a28f-8012-4b24-9243-c8108f862d2f" providerId="ADAL" clId="{14C9FA02-DFFC-3D41-B6FC-2930C3BDCB30}" dt="2023-05-16T05:19:15.917" v="115" actId="1076"/>
          <ac:grpSpMkLst>
            <pc:docMk/>
            <pc:sldMk cId="972538486" sldId="313"/>
            <ac:grpSpMk id="77" creationId="{4D889889-84DD-A74D-9A9A-313BFA197D56}"/>
          </ac:grpSpMkLst>
        </pc:grpChg>
        <pc:grpChg chg="mod">
          <ac:chgData name="YUHAN JI" userId="e902a28f-8012-4b24-9243-c8108f862d2f" providerId="ADAL" clId="{14C9FA02-DFFC-3D41-B6FC-2930C3BDCB30}" dt="2023-05-16T05:19:15.917" v="115" actId="1076"/>
          <ac:grpSpMkLst>
            <pc:docMk/>
            <pc:sldMk cId="972538486" sldId="313"/>
            <ac:grpSpMk id="135" creationId="{1DB8C241-6FE2-A441-9A7F-FE9DB1703D98}"/>
          </ac:grpSpMkLst>
        </pc:grpChg>
        <pc:grpChg chg="mod">
          <ac:chgData name="YUHAN JI" userId="e902a28f-8012-4b24-9243-c8108f862d2f" providerId="ADAL" clId="{14C9FA02-DFFC-3D41-B6FC-2930C3BDCB30}" dt="2023-05-16T05:19:15.917" v="115" actId="1076"/>
          <ac:grpSpMkLst>
            <pc:docMk/>
            <pc:sldMk cId="972538486" sldId="313"/>
            <ac:grpSpMk id="146" creationId="{1978A12D-F2DD-F547-9271-2EFA9C60FCFB}"/>
          </ac:grpSpMkLst>
        </pc:grpChg>
        <pc:grpChg chg="mod">
          <ac:chgData name="YUHAN JI" userId="e902a28f-8012-4b24-9243-c8108f862d2f" providerId="ADAL" clId="{14C9FA02-DFFC-3D41-B6FC-2930C3BDCB30}" dt="2023-05-16T05:21:50.249" v="131" actId="12789"/>
          <ac:grpSpMkLst>
            <pc:docMk/>
            <pc:sldMk cId="972538486" sldId="313"/>
            <ac:grpSpMk id="187" creationId="{36AAAFD6-4AC1-1745-9DBD-2227649BC2F4}"/>
          </ac:grpSpMkLst>
        </pc:grpChg>
        <pc:grpChg chg="mod">
          <ac:chgData name="YUHAN JI" userId="e902a28f-8012-4b24-9243-c8108f862d2f" providerId="ADAL" clId="{14C9FA02-DFFC-3D41-B6FC-2930C3BDCB30}" dt="2023-05-16T05:21:50.249" v="131" actId="12789"/>
          <ac:grpSpMkLst>
            <pc:docMk/>
            <pc:sldMk cId="972538486" sldId="313"/>
            <ac:grpSpMk id="195" creationId="{224D6A5C-ED01-4D45-978E-63274F7605B4}"/>
          </ac:grpSpMkLst>
        </pc:grpChg>
        <pc:grpChg chg="mod">
          <ac:chgData name="YUHAN JI" userId="e902a28f-8012-4b24-9243-c8108f862d2f" providerId="ADAL" clId="{14C9FA02-DFFC-3D41-B6FC-2930C3BDCB30}" dt="2023-05-16T05:21:50.249" v="131" actId="12789"/>
          <ac:grpSpMkLst>
            <pc:docMk/>
            <pc:sldMk cId="972538486" sldId="313"/>
            <ac:grpSpMk id="206" creationId="{D69C6CF2-EBE4-AE4D-93FE-CFAA11AD9EB6}"/>
          </ac:grpSpMkLst>
        </pc:grpChg>
        <pc:grpChg chg="mod">
          <ac:chgData name="YUHAN JI" userId="e902a28f-8012-4b24-9243-c8108f862d2f" providerId="ADAL" clId="{14C9FA02-DFFC-3D41-B6FC-2930C3BDCB30}" dt="2023-05-16T05:21:50.249" v="131" actId="12789"/>
          <ac:grpSpMkLst>
            <pc:docMk/>
            <pc:sldMk cId="972538486" sldId="313"/>
            <ac:grpSpMk id="225" creationId="{2D1C6288-828A-0247-B955-F5FCB38A14E1}"/>
          </ac:grpSpMkLst>
        </pc:grpChg>
        <pc:grpChg chg="mod">
          <ac:chgData name="YUHAN JI" userId="e902a28f-8012-4b24-9243-c8108f862d2f" providerId="ADAL" clId="{14C9FA02-DFFC-3D41-B6FC-2930C3BDCB30}" dt="2023-05-16T05:21:50.249" v="131" actId="12789"/>
          <ac:grpSpMkLst>
            <pc:docMk/>
            <pc:sldMk cId="972538486" sldId="313"/>
            <ac:grpSpMk id="237" creationId="{31FCF28E-28E3-0C45-B05B-6E830A794239}"/>
          </ac:grpSpMkLst>
        </pc:grpChg>
        <pc:cxnChg chg="mod">
          <ac:chgData name="YUHAN JI" userId="e902a28f-8012-4b24-9243-c8108f862d2f" providerId="ADAL" clId="{14C9FA02-DFFC-3D41-B6FC-2930C3BDCB30}" dt="2023-05-16T05:19:19.295" v="116" actId="478"/>
          <ac:cxnSpMkLst>
            <pc:docMk/>
            <pc:sldMk cId="972538486" sldId="313"/>
            <ac:cxnSpMk id="15" creationId="{CE7676EC-8235-1CA1-F639-C1F02DD1A854}"/>
          </ac:cxnSpMkLst>
        </pc:cxnChg>
        <pc:cxnChg chg="mod">
          <ac:chgData name="YUHAN JI" userId="e902a28f-8012-4b24-9243-c8108f862d2f" providerId="ADAL" clId="{14C9FA02-DFFC-3D41-B6FC-2930C3BDCB30}" dt="2023-05-16T05:19:19.295" v="116" actId="478"/>
          <ac:cxnSpMkLst>
            <pc:docMk/>
            <pc:sldMk cId="972538486" sldId="313"/>
            <ac:cxnSpMk id="24" creationId="{832BCAEE-CFCB-B269-7FB0-02C546DEA920}"/>
          </ac:cxnSpMkLst>
        </pc:cxnChg>
        <pc:cxnChg chg="mod">
          <ac:chgData name="YUHAN JI" userId="e902a28f-8012-4b24-9243-c8108f862d2f" providerId="ADAL" clId="{14C9FA02-DFFC-3D41-B6FC-2930C3BDCB30}" dt="2023-05-16T05:19:19.295" v="116" actId="478"/>
          <ac:cxnSpMkLst>
            <pc:docMk/>
            <pc:sldMk cId="972538486" sldId="313"/>
            <ac:cxnSpMk id="25" creationId="{EF3D7138-2FC8-D003-4082-25D0C5DC4205}"/>
          </ac:cxnSpMkLst>
        </pc:cxnChg>
      </pc:sldChg>
      <pc:sldChg chg="modSp mod">
        <pc:chgData name="YUHAN JI" userId="e902a28f-8012-4b24-9243-c8108f862d2f" providerId="ADAL" clId="{14C9FA02-DFFC-3D41-B6FC-2930C3BDCB30}" dt="2023-05-16T05:25:14.469" v="156" actId="255"/>
        <pc:sldMkLst>
          <pc:docMk/>
          <pc:sldMk cId="499362309" sldId="1745"/>
        </pc:sldMkLst>
        <pc:spChg chg="mod">
          <ac:chgData name="YUHAN JI" userId="e902a28f-8012-4b24-9243-c8108f862d2f" providerId="ADAL" clId="{14C9FA02-DFFC-3D41-B6FC-2930C3BDCB30}" dt="2023-05-16T05:25:14.469" v="156" actId="255"/>
          <ac:spMkLst>
            <pc:docMk/>
            <pc:sldMk cId="499362309" sldId="1745"/>
            <ac:spMk id="2" creationId="{571F8EA8-0415-5758-3EDD-D5088138FEFB}"/>
          </ac:spMkLst>
        </pc:spChg>
        <pc:spChg chg="mod">
          <ac:chgData name="YUHAN JI" userId="e902a28f-8012-4b24-9243-c8108f862d2f" providerId="ADAL" clId="{14C9FA02-DFFC-3D41-B6FC-2930C3BDCB30}" dt="2023-05-16T05:11:23.387" v="93" actId="120"/>
          <ac:spMkLst>
            <pc:docMk/>
            <pc:sldMk cId="499362309" sldId="1745"/>
            <ac:spMk id="5" creationId="{9E86DDD0-C9E1-8445-9350-6B80375CEA17}"/>
          </ac:spMkLst>
        </pc:spChg>
      </pc:sldChg>
      <pc:sldChg chg="addSp modSp mod">
        <pc:chgData name="YUHAN JI" userId="e902a28f-8012-4b24-9243-c8108f862d2f" providerId="ADAL" clId="{14C9FA02-DFFC-3D41-B6FC-2930C3BDCB30}" dt="2023-05-16T05:26:35.656" v="179" actId="404"/>
        <pc:sldMkLst>
          <pc:docMk/>
          <pc:sldMk cId="242430033" sldId="1753"/>
        </pc:sldMkLst>
        <pc:spChg chg="mod">
          <ac:chgData name="YUHAN JI" userId="e902a28f-8012-4b24-9243-c8108f862d2f" providerId="ADAL" clId="{14C9FA02-DFFC-3D41-B6FC-2930C3BDCB30}" dt="2023-05-16T05:26:35.656" v="179" actId="404"/>
          <ac:spMkLst>
            <pc:docMk/>
            <pc:sldMk cId="242430033" sldId="1753"/>
            <ac:spMk id="4" creationId="{A3235640-1E83-214F-ADE6-A83953AA48CE}"/>
          </ac:spMkLst>
        </pc:spChg>
        <pc:grpChg chg="add">
          <ac:chgData name="YUHAN JI" userId="e902a28f-8012-4b24-9243-c8108f862d2f" providerId="ADAL" clId="{14C9FA02-DFFC-3D41-B6FC-2930C3BDCB30}" dt="2023-05-16T05:13:12.575" v="95" actId="164"/>
          <ac:grpSpMkLst>
            <pc:docMk/>
            <pc:sldMk cId="242430033" sldId="1753"/>
            <ac:grpSpMk id="2" creationId="{F64EFD7D-F532-547F-0ED8-E57FAAF9F773}"/>
          </ac:grpSpMkLst>
        </pc:grpChg>
        <pc:grpChg chg="add">
          <ac:chgData name="YUHAN JI" userId="e902a28f-8012-4b24-9243-c8108f862d2f" providerId="ADAL" clId="{14C9FA02-DFFC-3D41-B6FC-2930C3BDCB30}" dt="2023-05-16T05:13:20.317" v="96" actId="164"/>
          <ac:grpSpMkLst>
            <pc:docMk/>
            <pc:sldMk cId="242430033" sldId="1753"/>
            <ac:grpSpMk id="79" creationId="{6BCC27A7-222B-E081-3F15-77FA78D3A204}"/>
          </ac:grpSpMkLst>
        </pc:grpChg>
      </pc:sldChg>
      <pc:sldChg chg="addSp delSp modSp mod">
        <pc:chgData name="YUHAN JI" userId="e902a28f-8012-4b24-9243-c8108f862d2f" providerId="ADAL" clId="{14C9FA02-DFFC-3D41-B6FC-2930C3BDCB30}" dt="2023-05-16T05:26:49.015" v="183" actId="113"/>
        <pc:sldMkLst>
          <pc:docMk/>
          <pc:sldMk cId="1867207312" sldId="1754"/>
        </pc:sldMkLst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10" creationId="{636086B9-5867-D794-F0D7-827E7CE4E0F1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11" creationId="{D1A23541-FEBB-0B98-5692-F34E30886C03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12" creationId="{433CC77A-DF68-0AFA-FF78-85BABE61F4E9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13" creationId="{18C220CD-5845-55AC-ACC6-9B92E889C51A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14" creationId="{0C74F162-08EB-7928-700D-4B4F451E6BC9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15" creationId="{C54A2234-3403-C0F2-DC05-093A87E705DF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24" creationId="{AF0AF596-C1E9-C09F-AA11-00A96A7CE10C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25" creationId="{8B4598EA-3DAE-533A-43FD-A4712DB4BC38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26" creationId="{50E62783-26C2-E96C-387C-FC643B048B7F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27" creationId="{8D8E39B8-3566-77B1-92C8-56029181AA48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28" creationId="{C03E35FD-CD7A-0609-F833-2D21921913F1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29" creationId="{AB14211A-F007-E25C-2870-629B2C9B3DD5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0" creationId="{B845BC65-C66C-1918-0787-0FED7DA14EAE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1" creationId="{92114AC5-42D6-E5E7-99B2-B013B4D5CF33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2" creationId="{215DEBC5-C25F-F060-0F82-EFB408803CD6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3" creationId="{A30AA623-3B8D-FB7D-0605-289EEDD51507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5" creationId="{F29864C0-816F-FC6B-C139-B10FE0AF4DA7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7" creationId="{4D916B59-8F1F-8E49-75BF-3C443622946D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8" creationId="{33FF0F24-ED71-28B9-305C-D6A85A8B96F4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39" creationId="{E93B410C-9337-A89B-3DB1-070AF52A7DC1}"/>
          </ac:spMkLst>
        </pc:spChg>
        <pc:spChg chg="mod">
          <ac:chgData name="YUHAN JI" userId="e902a28f-8012-4b24-9243-c8108f862d2f" providerId="ADAL" clId="{14C9FA02-DFFC-3D41-B6FC-2930C3BDCB30}" dt="2023-05-16T05:13:32.719" v="98"/>
          <ac:spMkLst>
            <pc:docMk/>
            <pc:sldMk cId="1867207312" sldId="1754"/>
            <ac:spMk id="40" creationId="{5CCD25B0-7B1F-3F43-DB1F-E64B7544DACB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44" creationId="{54031C96-6667-BB6E-4274-1A903034FBBE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46" creationId="{389F2C87-82E0-C417-D728-E08305C66AC7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49" creationId="{54FFEDF9-A3B6-C8CC-2A69-903E168B879A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0" creationId="{A22C6564-2293-42B0-2CBC-31923561DE13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1" creationId="{CD32F6CC-DFED-A8AC-4531-640DC7ACEA2A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2" creationId="{DF2F9B26-E6C1-54A3-09D2-0335547ADE2A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3" creationId="{E055D227-4EB9-0B6F-8440-541CFFF80193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4" creationId="{19FA0DD3-2986-B478-BAED-BF5592E75B63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5" creationId="{44C60368-DDA9-D2CA-B58E-157B55FB11CE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6" creationId="{EAAF8634-3F3E-A85C-D310-095B08A9EC79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57" creationId="{51F0B671-2479-59AD-8A33-86B1C4B65DF7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66" creationId="{A02B16F9-FA25-19A6-4401-05DC9B40D2E8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67" creationId="{5A684AF7-C0BE-5C69-A718-CCC55CE48A3D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68" creationId="{CBDB2318-28B9-6595-0626-C4E0842C7221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72" creationId="{2269EC6A-329C-DCEE-E172-EF5D099656F7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73" creationId="{0C939F7A-BB75-3B15-5659-25DB7089E781}"/>
          </ac:spMkLst>
        </pc:spChg>
        <pc:spChg chg="mod">
          <ac:chgData name="YUHAN JI" userId="e902a28f-8012-4b24-9243-c8108f862d2f" providerId="ADAL" clId="{14C9FA02-DFFC-3D41-B6FC-2930C3BDCB30}" dt="2023-05-16T05:14:02.900" v="100"/>
          <ac:spMkLst>
            <pc:docMk/>
            <pc:sldMk cId="1867207312" sldId="1754"/>
            <ac:spMk id="74" creationId="{AB5B503D-37CD-E4AC-8666-27EB223E96FF}"/>
          </ac:spMkLst>
        </pc:spChg>
        <pc:spChg chg="mod">
          <ac:chgData name="YUHAN JI" userId="e902a28f-8012-4b24-9243-c8108f862d2f" providerId="ADAL" clId="{14C9FA02-DFFC-3D41-B6FC-2930C3BDCB30}" dt="2023-05-16T05:26:49.015" v="183" actId="113"/>
          <ac:spMkLst>
            <pc:docMk/>
            <pc:sldMk cId="1867207312" sldId="1754"/>
            <ac:spMk id="79" creationId="{2949999C-C15D-574B-88F9-1BB5E41A5757}"/>
          </ac:spMkLst>
        </pc:spChg>
        <pc:spChg chg="mod">
          <ac:chgData name="YUHAN JI" userId="e902a28f-8012-4b24-9243-c8108f862d2f" providerId="ADAL" clId="{14C9FA02-DFFC-3D41-B6FC-2930C3BDCB30}" dt="2023-05-16T05:02:30.970" v="2" actId="1582"/>
          <ac:spMkLst>
            <pc:docMk/>
            <pc:sldMk cId="1867207312" sldId="1754"/>
            <ac:spMk id="81" creationId="{78B84B60-F679-5B4F-9024-FB8FFBEF9D58}"/>
          </ac:spMkLst>
        </pc:spChg>
        <pc:spChg chg="mod">
          <ac:chgData name="YUHAN JI" userId="e902a28f-8012-4b24-9243-c8108f862d2f" providerId="ADAL" clId="{14C9FA02-DFFC-3D41-B6FC-2930C3BDCB30}" dt="2023-05-16T05:02:24.721" v="1" actId="1582"/>
          <ac:spMkLst>
            <pc:docMk/>
            <pc:sldMk cId="1867207312" sldId="1754"/>
            <ac:spMk id="87" creationId="{D68B6088-9C3C-7B4B-A9F0-744A5E68D2FB}"/>
          </ac:spMkLst>
        </pc:spChg>
        <pc:spChg chg="mod">
          <ac:chgData name="YUHAN JI" userId="e902a28f-8012-4b24-9243-c8108f862d2f" providerId="ADAL" clId="{14C9FA02-DFFC-3D41-B6FC-2930C3BDCB30}" dt="2023-05-16T05:08:18.559" v="63" actId="1582"/>
          <ac:spMkLst>
            <pc:docMk/>
            <pc:sldMk cId="1867207312" sldId="1754"/>
            <ac:spMk id="104" creationId="{6FBF23CA-55C8-3D40-9CDB-8CFA422F54A6}"/>
          </ac:spMkLst>
        </pc:spChg>
        <pc:grpChg chg="add mod">
          <ac:chgData name="YUHAN JI" userId="e902a28f-8012-4b24-9243-c8108f862d2f" providerId="ADAL" clId="{14C9FA02-DFFC-3D41-B6FC-2930C3BDCB30}" dt="2023-05-16T05:13:32.719" v="98"/>
          <ac:grpSpMkLst>
            <pc:docMk/>
            <pc:sldMk cId="1867207312" sldId="1754"/>
            <ac:grpSpMk id="2" creationId="{187C9564-75E3-B812-E2B5-3F80DF17AFCE}"/>
          </ac:grpSpMkLst>
        </pc:grpChg>
        <pc:grpChg chg="mod">
          <ac:chgData name="YUHAN JI" userId="e902a28f-8012-4b24-9243-c8108f862d2f" providerId="ADAL" clId="{14C9FA02-DFFC-3D41-B6FC-2930C3BDCB30}" dt="2023-05-16T05:13:32.719" v="98"/>
          <ac:grpSpMkLst>
            <pc:docMk/>
            <pc:sldMk cId="1867207312" sldId="1754"/>
            <ac:grpSpMk id="4" creationId="{5616E8EF-1EC3-810C-3B70-C4455D755345}"/>
          </ac:grpSpMkLst>
        </pc:grpChg>
        <pc:grpChg chg="mod">
          <ac:chgData name="YUHAN JI" userId="e902a28f-8012-4b24-9243-c8108f862d2f" providerId="ADAL" clId="{14C9FA02-DFFC-3D41-B6FC-2930C3BDCB30}" dt="2023-05-16T05:13:32.719" v="98"/>
          <ac:grpSpMkLst>
            <pc:docMk/>
            <pc:sldMk cId="1867207312" sldId="1754"/>
            <ac:grpSpMk id="5" creationId="{8049F510-FAEE-F34D-C085-BF3AAF165E0E}"/>
          </ac:grpSpMkLst>
        </pc:grpChg>
        <pc:grpChg chg="mod">
          <ac:chgData name="YUHAN JI" userId="e902a28f-8012-4b24-9243-c8108f862d2f" providerId="ADAL" clId="{14C9FA02-DFFC-3D41-B6FC-2930C3BDCB30}" dt="2023-05-16T05:13:32.719" v="98"/>
          <ac:grpSpMkLst>
            <pc:docMk/>
            <pc:sldMk cId="1867207312" sldId="1754"/>
            <ac:grpSpMk id="6" creationId="{43FD6F8A-99C5-4969-2876-1873A67BA867}"/>
          </ac:grpSpMkLst>
        </pc:grpChg>
        <pc:grpChg chg="mod">
          <ac:chgData name="YUHAN JI" userId="e902a28f-8012-4b24-9243-c8108f862d2f" providerId="ADAL" clId="{14C9FA02-DFFC-3D41-B6FC-2930C3BDCB30}" dt="2023-05-16T05:13:32.719" v="98"/>
          <ac:grpSpMkLst>
            <pc:docMk/>
            <pc:sldMk cId="1867207312" sldId="1754"/>
            <ac:grpSpMk id="7" creationId="{6C1F42F0-537F-19AA-52B2-DDAE5DDAEFD8}"/>
          </ac:grpSpMkLst>
        </pc:grpChg>
        <pc:grpChg chg="mod">
          <ac:chgData name="YUHAN JI" userId="e902a28f-8012-4b24-9243-c8108f862d2f" providerId="ADAL" clId="{14C9FA02-DFFC-3D41-B6FC-2930C3BDCB30}" dt="2023-05-16T05:13:32.719" v="98"/>
          <ac:grpSpMkLst>
            <pc:docMk/>
            <pc:sldMk cId="1867207312" sldId="1754"/>
            <ac:grpSpMk id="16" creationId="{BB4D9C5A-3805-48FD-7AE1-8B49DB618E5B}"/>
          </ac:grpSpMkLst>
        </pc:grpChg>
        <pc:grpChg chg="mod">
          <ac:chgData name="YUHAN JI" userId="e902a28f-8012-4b24-9243-c8108f862d2f" providerId="ADAL" clId="{14C9FA02-DFFC-3D41-B6FC-2930C3BDCB30}" dt="2023-05-16T05:13:32.719" v="98"/>
          <ac:grpSpMkLst>
            <pc:docMk/>
            <pc:sldMk cId="1867207312" sldId="1754"/>
            <ac:grpSpMk id="34" creationId="{5B9A3345-2746-196A-2B6C-DF7534CC735D}"/>
          </ac:grpSpMkLst>
        </pc:grpChg>
        <pc:grpChg chg="add mod">
          <ac:chgData name="YUHAN JI" userId="e902a28f-8012-4b24-9243-c8108f862d2f" providerId="ADAL" clId="{14C9FA02-DFFC-3D41-B6FC-2930C3BDCB30}" dt="2023-05-16T05:14:22.480" v="102" actId="167"/>
          <ac:grpSpMkLst>
            <pc:docMk/>
            <pc:sldMk cId="1867207312" sldId="1754"/>
            <ac:grpSpMk id="42" creationId="{8133D4C0-94A9-B80F-6774-2E4D61320B7C}"/>
          </ac:grpSpMkLst>
        </pc:grpChg>
        <pc:grpChg chg="add del mod">
          <ac:chgData name="YUHAN JI" userId="e902a28f-8012-4b24-9243-c8108f862d2f" providerId="ADAL" clId="{14C9FA02-DFFC-3D41-B6FC-2930C3BDCB30}" dt="2023-05-16T05:14:26.334" v="103" actId="478"/>
          <ac:grpSpMkLst>
            <pc:docMk/>
            <pc:sldMk cId="1867207312" sldId="1754"/>
            <ac:grpSpMk id="43" creationId="{9B25B3A6-4FF1-B612-03F8-C512C3BD493C}"/>
          </ac:grpSpMkLst>
        </pc:grpChg>
        <pc:grpChg chg="mod">
          <ac:chgData name="YUHAN JI" userId="e902a28f-8012-4b24-9243-c8108f862d2f" providerId="ADAL" clId="{14C9FA02-DFFC-3D41-B6FC-2930C3BDCB30}" dt="2023-05-16T05:14:02.900" v="100"/>
          <ac:grpSpMkLst>
            <pc:docMk/>
            <pc:sldMk cId="1867207312" sldId="1754"/>
            <ac:grpSpMk id="45" creationId="{EF0BDAF9-1B02-2013-67D7-596B2CB0B101}"/>
          </ac:grpSpMkLst>
        </pc:grpChg>
        <pc:grpChg chg="mod">
          <ac:chgData name="YUHAN JI" userId="e902a28f-8012-4b24-9243-c8108f862d2f" providerId="ADAL" clId="{14C9FA02-DFFC-3D41-B6FC-2930C3BDCB30}" dt="2023-05-16T05:14:02.900" v="100"/>
          <ac:grpSpMkLst>
            <pc:docMk/>
            <pc:sldMk cId="1867207312" sldId="1754"/>
            <ac:grpSpMk id="47" creationId="{17F93E8C-CE6E-68F6-ED68-65F549971F8D}"/>
          </ac:grpSpMkLst>
        </pc:grpChg>
        <pc:grpChg chg="mod">
          <ac:chgData name="YUHAN JI" userId="e902a28f-8012-4b24-9243-c8108f862d2f" providerId="ADAL" clId="{14C9FA02-DFFC-3D41-B6FC-2930C3BDCB30}" dt="2023-05-16T05:14:02.900" v="100"/>
          <ac:grpSpMkLst>
            <pc:docMk/>
            <pc:sldMk cId="1867207312" sldId="1754"/>
            <ac:grpSpMk id="48" creationId="{C33B15FD-88FC-A028-BF9F-4A28FF90259A}"/>
          </ac:grpSpMkLst>
        </pc:grpChg>
        <pc:grpChg chg="del">
          <ac:chgData name="YUHAN JI" userId="e902a28f-8012-4b24-9243-c8108f862d2f" providerId="ADAL" clId="{14C9FA02-DFFC-3D41-B6FC-2930C3BDCB30}" dt="2023-05-16T05:13:32.120" v="97" actId="478"/>
          <ac:grpSpMkLst>
            <pc:docMk/>
            <pc:sldMk cId="1867207312" sldId="1754"/>
            <ac:grpSpMk id="112" creationId="{B826F49E-4E7E-F946-8923-B246C4A24EAA}"/>
          </ac:grpSpMkLst>
        </pc:grpChg>
        <pc:grpChg chg="del">
          <ac:chgData name="YUHAN JI" userId="e902a28f-8012-4b24-9243-c8108f862d2f" providerId="ADAL" clId="{14C9FA02-DFFC-3D41-B6FC-2930C3BDCB30}" dt="2023-05-16T05:13:32.120" v="97" actId="478"/>
          <ac:grpSpMkLst>
            <pc:docMk/>
            <pc:sldMk cId="1867207312" sldId="1754"/>
            <ac:grpSpMk id="121" creationId="{2AA05E74-671C-DE48-BA97-47C31611F708}"/>
          </ac:grpSpMkLst>
        </pc:grpChg>
        <pc:grpChg chg="del">
          <ac:chgData name="YUHAN JI" userId="e902a28f-8012-4b24-9243-c8108f862d2f" providerId="ADAL" clId="{14C9FA02-DFFC-3D41-B6FC-2930C3BDCB30}" dt="2023-05-16T05:13:32.120" v="97" actId="478"/>
          <ac:grpSpMkLst>
            <pc:docMk/>
            <pc:sldMk cId="1867207312" sldId="1754"/>
            <ac:grpSpMk id="131" creationId="{306E3CC9-18F6-254C-8166-AE6514F7C2C4}"/>
          </ac:grpSpMkLst>
        </pc:grp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8" creationId="{8C60F27C-D3A2-7D4D-5491-E144B51F0531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9" creationId="{BB5BD551-DAFE-9DC3-4D89-F2DDA65F222E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17" creationId="{5FAE717A-2B41-4F53-59CA-4FEBBAAC7141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18" creationId="{BB81F4D3-A783-0EA3-DBA6-D3E5E047CB46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19" creationId="{A3BA3A97-AEC2-5247-A394-343B7CB51511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20" creationId="{0AA71205-8491-23A6-D837-49CBE7AF8117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21" creationId="{C8E8A622-AFF1-A682-1976-AE647B3F3F8C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22" creationId="{EF4A45EB-C20C-4327-C09A-EC3BE864CA91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23" creationId="{4953C688-1EF8-B40E-F860-D974181CD583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36" creationId="{44B7981B-7517-DE99-B012-09DF0DA13930}"/>
          </ac:picMkLst>
        </pc:picChg>
        <pc:picChg chg="mod">
          <ac:chgData name="YUHAN JI" userId="e902a28f-8012-4b24-9243-c8108f862d2f" providerId="ADAL" clId="{14C9FA02-DFFC-3D41-B6FC-2930C3BDCB30}" dt="2023-05-16T05:13:32.719" v="98"/>
          <ac:picMkLst>
            <pc:docMk/>
            <pc:sldMk cId="1867207312" sldId="1754"/>
            <ac:picMk id="41" creationId="{97DA94E6-BCE3-1F2E-9CFA-C9E6E40D739B}"/>
          </ac:picMkLst>
        </pc:pic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58" creationId="{2BFD7BE8-6E03-E2FC-AB1D-934DB2FEE751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59" creationId="{3F20A342-DC66-C0B3-3009-A8C8BC6416BA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60" creationId="{BC8846D2-FCA5-2975-8BCE-390756B684BB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61" creationId="{8B564243-728E-F1D3-79A4-9C01E4D54960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62" creationId="{60EF9F65-CF36-975D-6FED-C6B2954DD89C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63" creationId="{9AE2076A-1277-B6BD-F287-5341168F477C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64" creationId="{38D8CF91-D6B0-F661-6B55-D8F098E7083D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65" creationId="{5D5D0350-6E90-1480-AEA4-84BF4D1525AC}"/>
          </ac:cxnSpMkLst>
        </pc:cxnChg>
        <pc:cxnChg chg="mod">
          <ac:chgData name="YUHAN JI" userId="e902a28f-8012-4b24-9243-c8108f862d2f" providerId="ADAL" clId="{14C9FA02-DFFC-3D41-B6FC-2930C3BDCB30}" dt="2023-05-16T05:14:02.900" v="100"/>
          <ac:cxnSpMkLst>
            <pc:docMk/>
            <pc:sldMk cId="1867207312" sldId="1754"/>
            <ac:cxnSpMk id="69" creationId="{37D3B528-CFD0-CE25-FF04-64027B5AC5A9}"/>
          </ac:cxnSpMkLst>
        </pc:cxnChg>
        <pc:cxnChg chg="mod">
          <ac:chgData name="YUHAN JI" userId="e902a28f-8012-4b24-9243-c8108f862d2f" providerId="ADAL" clId="{14C9FA02-DFFC-3D41-B6FC-2930C3BDCB30}" dt="2023-05-16T05:14:02.900" v="100"/>
          <ac:cxnSpMkLst>
            <pc:docMk/>
            <pc:sldMk cId="1867207312" sldId="1754"/>
            <ac:cxnSpMk id="70" creationId="{3049A454-C07E-EAC0-15E9-7D9B3FDCF5C9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71" creationId="{54D9FBED-3323-9AAF-8882-79F4A8588108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75" creationId="{50B22A60-15D5-D106-9BB1-92CBA9573038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76" creationId="{94921B45-A770-D939-9D51-A828B30231D6}"/>
          </ac:cxnSpMkLst>
        </pc:cxnChg>
        <pc:cxnChg chg="mod">
          <ac:chgData name="YUHAN JI" userId="e902a28f-8012-4b24-9243-c8108f862d2f" providerId="ADAL" clId="{14C9FA02-DFFC-3D41-B6FC-2930C3BDCB30}" dt="2023-05-16T05:14:26.334" v="103" actId="478"/>
          <ac:cxnSpMkLst>
            <pc:docMk/>
            <pc:sldMk cId="1867207312" sldId="1754"/>
            <ac:cxnSpMk id="77" creationId="{A7FF8771-96B0-0ADA-4B1A-55FDD5CA3B5C}"/>
          </ac:cxnSpMkLst>
        </pc:cxnChg>
        <pc:cxnChg chg="mod">
          <ac:chgData name="YUHAN JI" userId="e902a28f-8012-4b24-9243-c8108f862d2f" providerId="ADAL" clId="{14C9FA02-DFFC-3D41-B6FC-2930C3BDCB30}" dt="2023-05-16T05:14:02.900" v="100"/>
          <ac:cxnSpMkLst>
            <pc:docMk/>
            <pc:sldMk cId="1867207312" sldId="1754"/>
            <ac:cxnSpMk id="78" creationId="{A4722357-7375-B505-A577-4AD2F004EAD7}"/>
          </ac:cxnSpMkLst>
        </pc:cxnChg>
      </pc:sldChg>
      <pc:sldChg chg="addSp delSp modSp mod">
        <pc:chgData name="YUHAN JI" userId="e902a28f-8012-4b24-9243-c8108f862d2f" providerId="ADAL" clId="{14C9FA02-DFFC-3D41-B6FC-2930C3BDCB30}" dt="2023-05-16T05:26:57.192" v="184" actId="113"/>
        <pc:sldMkLst>
          <pc:docMk/>
          <pc:sldMk cId="3025575802" sldId="1755"/>
        </pc:sldMkLst>
        <pc:spChg chg="mod">
          <ac:chgData name="YUHAN JI" userId="e902a28f-8012-4b24-9243-c8108f862d2f" providerId="ADAL" clId="{14C9FA02-DFFC-3D41-B6FC-2930C3BDCB30}" dt="2023-05-16T05:20:20.308" v="123"/>
          <ac:spMkLst>
            <pc:docMk/>
            <pc:sldMk cId="3025575802" sldId="1755"/>
            <ac:spMk id="6" creationId="{EA1E472E-772B-1557-1F61-129E9EECFD16}"/>
          </ac:spMkLst>
        </pc:spChg>
        <pc:spChg chg="mod">
          <ac:chgData name="YUHAN JI" userId="e902a28f-8012-4b24-9243-c8108f862d2f" providerId="ADAL" clId="{14C9FA02-DFFC-3D41-B6FC-2930C3BDCB30}" dt="2023-05-16T05:20:20.308" v="123"/>
          <ac:spMkLst>
            <pc:docMk/>
            <pc:sldMk cId="3025575802" sldId="1755"/>
            <ac:spMk id="7" creationId="{14F67707-3EA9-AFFF-5AE8-EF365819F5DE}"/>
          </ac:spMkLst>
        </pc:spChg>
        <pc:spChg chg="mod">
          <ac:chgData name="YUHAN JI" userId="e902a28f-8012-4b24-9243-c8108f862d2f" providerId="ADAL" clId="{14C9FA02-DFFC-3D41-B6FC-2930C3BDCB30}" dt="2023-05-16T05:20:20.308" v="123"/>
          <ac:spMkLst>
            <pc:docMk/>
            <pc:sldMk cId="3025575802" sldId="1755"/>
            <ac:spMk id="8" creationId="{45ECB14F-5863-E3A5-50EF-ED714AD334C3}"/>
          </ac:spMkLst>
        </pc:spChg>
        <pc:spChg chg="add mod">
          <ac:chgData name="YUHAN JI" userId="e902a28f-8012-4b24-9243-c8108f862d2f" providerId="ADAL" clId="{14C9FA02-DFFC-3D41-B6FC-2930C3BDCB30}" dt="2023-05-16T05:20:20.308" v="123"/>
          <ac:spMkLst>
            <pc:docMk/>
            <pc:sldMk cId="3025575802" sldId="1755"/>
            <ac:spMk id="11" creationId="{7829FDD8-2312-2411-1E2C-EFF57288BC67}"/>
          </ac:spMkLst>
        </pc:spChg>
        <pc:spChg chg="mod">
          <ac:chgData name="YUHAN JI" userId="e902a28f-8012-4b24-9243-c8108f862d2f" providerId="ADAL" clId="{14C9FA02-DFFC-3D41-B6FC-2930C3BDCB30}" dt="2023-05-16T05:22:24.310" v="133"/>
          <ac:spMkLst>
            <pc:docMk/>
            <pc:sldMk cId="3025575802" sldId="1755"/>
            <ac:spMk id="14" creationId="{2DA26654-2942-3CA8-4CDB-6015CFB4A582}"/>
          </ac:spMkLst>
        </pc:spChg>
        <pc:spChg chg="mod">
          <ac:chgData name="YUHAN JI" userId="e902a28f-8012-4b24-9243-c8108f862d2f" providerId="ADAL" clId="{14C9FA02-DFFC-3D41-B6FC-2930C3BDCB30}" dt="2023-05-16T05:22:24.310" v="133"/>
          <ac:spMkLst>
            <pc:docMk/>
            <pc:sldMk cId="3025575802" sldId="1755"/>
            <ac:spMk id="15" creationId="{0C81741E-4514-D4C5-D639-63125750CCBD}"/>
          </ac:spMkLst>
        </pc:spChg>
        <pc:spChg chg="mod">
          <ac:chgData name="YUHAN JI" userId="e902a28f-8012-4b24-9243-c8108f862d2f" providerId="ADAL" clId="{14C9FA02-DFFC-3D41-B6FC-2930C3BDCB30}" dt="2023-05-16T05:22:24.310" v="133"/>
          <ac:spMkLst>
            <pc:docMk/>
            <pc:sldMk cId="3025575802" sldId="1755"/>
            <ac:spMk id="16" creationId="{BB927BEC-1372-B23A-78D3-F33D65041841}"/>
          </ac:spMkLst>
        </pc:spChg>
        <pc:spChg chg="mod">
          <ac:chgData name="YUHAN JI" userId="e902a28f-8012-4b24-9243-c8108f862d2f" providerId="ADAL" clId="{14C9FA02-DFFC-3D41-B6FC-2930C3BDCB30}" dt="2023-05-16T05:23:00.334" v="136"/>
          <ac:spMkLst>
            <pc:docMk/>
            <pc:sldMk cId="3025575802" sldId="1755"/>
            <ac:spMk id="21" creationId="{DFD29522-09D2-DD0B-90FB-AB318A2014D4}"/>
          </ac:spMkLst>
        </pc:spChg>
        <pc:spChg chg="mod">
          <ac:chgData name="YUHAN JI" userId="e902a28f-8012-4b24-9243-c8108f862d2f" providerId="ADAL" clId="{14C9FA02-DFFC-3D41-B6FC-2930C3BDCB30}" dt="2023-05-16T05:23:00.334" v="136"/>
          <ac:spMkLst>
            <pc:docMk/>
            <pc:sldMk cId="3025575802" sldId="1755"/>
            <ac:spMk id="22" creationId="{DA246846-C228-7B33-4724-EEF9F5057AF3}"/>
          </ac:spMkLst>
        </pc:spChg>
        <pc:spChg chg="mod">
          <ac:chgData name="YUHAN JI" userId="e902a28f-8012-4b24-9243-c8108f862d2f" providerId="ADAL" clId="{14C9FA02-DFFC-3D41-B6FC-2930C3BDCB30}" dt="2023-05-16T05:23:00.334" v="136"/>
          <ac:spMkLst>
            <pc:docMk/>
            <pc:sldMk cId="3025575802" sldId="1755"/>
            <ac:spMk id="23" creationId="{5E7A3ACD-27AF-CB55-663E-9151D08225FE}"/>
          </ac:spMkLst>
        </pc:spChg>
        <pc:spChg chg="add mod">
          <ac:chgData name="YUHAN JI" userId="e902a28f-8012-4b24-9243-c8108f862d2f" providerId="ADAL" clId="{14C9FA02-DFFC-3D41-B6FC-2930C3BDCB30}" dt="2023-05-16T05:23:00.334" v="136"/>
          <ac:spMkLst>
            <pc:docMk/>
            <pc:sldMk cId="3025575802" sldId="1755"/>
            <ac:spMk id="26" creationId="{1E2F811C-8E2F-3CDE-8C9A-B73AAB7D9497}"/>
          </ac:spMkLst>
        </pc:spChg>
        <pc:spChg chg="add mod">
          <ac:chgData name="YUHAN JI" userId="e902a28f-8012-4b24-9243-c8108f862d2f" providerId="ADAL" clId="{14C9FA02-DFFC-3D41-B6FC-2930C3BDCB30}" dt="2023-05-16T05:23:07.943" v="137"/>
          <ac:spMkLst>
            <pc:docMk/>
            <pc:sldMk cId="3025575802" sldId="1755"/>
            <ac:spMk id="27" creationId="{A6EBA3D8-2B98-D307-A538-A51537995CCA}"/>
          </ac:spMkLst>
        </pc:spChg>
        <pc:spChg chg="add mod">
          <ac:chgData name="YUHAN JI" userId="e902a28f-8012-4b24-9243-c8108f862d2f" providerId="ADAL" clId="{14C9FA02-DFFC-3D41-B6FC-2930C3BDCB30}" dt="2023-05-16T05:23:07.943" v="137"/>
          <ac:spMkLst>
            <pc:docMk/>
            <pc:sldMk cId="3025575802" sldId="1755"/>
            <ac:spMk id="28" creationId="{6A2B4638-3CD3-FBFD-756D-ED504AE099AA}"/>
          </ac:spMkLst>
        </pc:spChg>
        <pc:spChg chg="add del mod">
          <ac:chgData name="YUHAN JI" userId="e902a28f-8012-4b24-9243-c8108f862d2f" providerId="ADAL" clId="{14C9FA02-DFFC-3D41-B6FC-2930C3BDCB30}" dt="2023-05-16T05:24:21.869" v="152" actId="478"/>
          <ac:spMkLst>
            <pc:docMk/>
            <pc:sldMk cId="3025575802" sldId="1755"/>
            <ac:spMk id="29" creationId="{FACF8C36-55B9-8921-A977-9884F91A046D}"/>
          </ac:spMkLst>
        </pc:spChg>
        <pc:spChg chg="add del mod">
          <ac:chgData name="YUHAN JI" userId="e902a28f-8012-4b24-9243-c8108f862d2f" providerId="ADAL" clId="{14C9FA02-DFFC-3D41-B6FC-2930C3BDCB30}" dt="2023-05-16T05:23:58.947" v="148"/>
          <ac:spMkLst>
            <pc:docMk/>
            <pc:sldMk cId="3025575802" sldId="1755"/>
            <ac:spMk id="30" creationId="{C2AF6642-D693-2403-4A55-2B94948A05AD}"/>
          </ac:spMkLst>
        </pc:spChg>
        <pc:spChg chg="mod">
          <ac:chgData name="YUHAN JI" userId="e902a28f-8012-4b24-9243-c8108f862d2f" providerId="ADAL" clId="{14C9FA02-DFFC-3D41-B6FC-2930C3BDCB30}" dt="2023-05-16T05:26:57.192" v="184" actId="113"/>
          <ac:spMkLst>
            <pc:docMk/>
            <pc:sldMk cId="3025575802" sldId="1755"/>
            <ac:spMk id="46" creationId="{6AFFE71C-2BDD-AD4D-817D-93A0E530A84C}"/>
          </ac:spMkLst>
        </pc:spChg>
        <pc:spChg chg="mod">
          <ac:chgData name="YUHAN JI" userId="e902a28f-8012-4b24-9243-c8108f862d2f" providerId="ADAL" clId="{14C9FA02-DFFC-3D41-B6FC-2930C3BDCB30}" dt="2023-05-16T05:20:38.432" v="124" actId="1076"/>
          <ac:spMkLst>
            <pc:docMk/>
            <pc:sldMk cId="3025575802" sldId="1755"/>
            <ac:spMk id="101" creationId="{774D10F2-C744-0F4F-8BD5-025B7F08F49F}"/>
          </ac:spMkLst>
        </pc:spChg>
        <pc:spChg chg="mod">
          <ac:chgData name="YUHAN JI" userId="e902a28f-8012-4b24-9243-c8108f862d2f" providerId="ADAL" clId="{14C9FA02-DFFC-3D41-B6FC-2930C3BDCB30}" dt="2023-05-16T05:20:38.432" v="124" actId="1076"/>
          <ac:spMkLst>
            <pc:docMk/>
            <pc:sldMk cId="3025575802" sldId="1755"/>
            <ac:spMk id="102" creationId="{D1813581-5086-4D48-A4BE-3C48B2C1F582}"/>
          </ac:spMkLst>
        </pc:spChg>
        <pc:spChg chg="mod">
          <ac:chgData name="YUHAN JI" userId="e902a28f-8012-4b24-9243-c8108f862d2f" providerId="ADAL" clId="{14C9FA02-DFFC-3D41-B6FC-2930C3BDCB30}" dt="2023-05-16T05:03:03.932" v="3" actId="20577"/>
          <ac:spMkLst>
            <pc:docMk/>
            <pc:sldMk cId="3025575802" sldId="1755"/>
            <ac:spMk id="118" creationId="{B12498D4-91A0-FD40-8FB1-6C7CAFCF2AB1}"/>
          </ac:spMkLst>
        </pc:spChg>
        <pc:spChg chg="mod">
          <ac:chgData name="YUHAN JI" userId="e902a28f-8012-4b24-9243-c8108f862d2f" providerId="ADAL" clId="{14C9FA02-DFFC-3D41-B6FC-2930C3BDCB30}" dt="2023-05-16T05:20:38.432" v="124" actId="1076"/>
          <ac:spMkLst>
            <pc:docMk/>
            <pc:sldMk cId="3025575802" sldId="1755"/>
            <ac:spMk id="121" creationId="{E8FA12F8-728C-244B-8E48-F1AF4FCF1ABE}"/>
          </ac:spMkLst>
        </pc:spChg>
        <pc:spChg chg="del mod">
          <ac:chgData name="YUHAN JI" userId="e902a28f-8012-4b24-9243-c8108f862d2f" providerId="ADAL" clId="{14C9FA02-DFFC-3D41-B6FC-2930C3BDCB30}" dt="2023-05-16T05:22:46.533" v="135" actId="478"/>
          <ac:spMkLst>
            <pc:docMk/>
            <pc:sldMk cId="3025575802" sldId="1755"/>
            <ac:spMk id="125" creationId="{CD94785C-86CF-014E-A05D-6E2D4ABBCA61}"/>
          </ac:spMkLst>
        </pc:spChg>
        <pc:spChg chg="del mod">
          <ac:chgData name="YUHAN JI" userId="e902a28f-8012-4b24-9243-c8108f862d2f" providerId="ADAL" clId="{14C9FA02-DFFC-3D41-B6FC-2930C3BDCB30}" dt="2023-05-16T05:22:46.533" v="135" actId="478"/>
          <ac:spMkLst>
            <pc:docMk/>
            <pc:sldMk cId="3025575802" sldId="1755"/>
            <ac:spMk id="126" creationId="{F23086C8-CA44-594F-9923-89C8A86024C0}"/>
          </ac:spMkLst>
        </pc:spChg>
        <pc:spChg chg="del mod">
          <ac:chgData name="YUHAN JI" userId="e902a28f-8012-4b24-9243-c8108f862d2f" providerId="ADAL" clId="{14C9FA02-DFFC-3D41-B6FC-2930C3BDCB30}" dt="2023-05-16T05:22:46.533" v="135" actId="478"/>
          <ac:spMkLst>
            <pc:docMk/>
            <pc:sldMk cId="3025575802" sldId="1755"/>
            <ac:spMk id="128" creationId="{040E4253-0445-234A-96B8-43B60295B8BE}"/>
          </ac:spMkLst>
        </pc:spChg>
        <pc:spChg chg="mod">
          <ac:chgData name="YUHAN JI" userId="e902a28f-8012-4b24-9243-c8108f862d2f" providerId="ADAL" clId="{14C9FA02-DFFC-3D41-B6FC-2930C3BDCB30}" dt="2023-05-16T05:24:18.852" v="151" actId="167"/>
          <ac:spMkLst>
            <pc:docMk/>
            <pc:sldMk cId="3025575802" sldId="1755"/>
            <ac:spMk id="150" creationId="{B5B7899B-7284-C349-B3C6-753BDEC55F44}"/>
          </ac:spMkLst>
        </pc:spChg>
        <pc:spChg chg="mod">
          <ac:chgData name="YUHAN JI" userId="e902a28f-8012-4b24-9243-c8108f862d2f" providerId="ADAL" clId="{14C9FA02-DFFC-3D41-B6FC-2930C3BDCB30}" dt="2023-05-16T05:24:18.852" v="151" actId="167"/>
          <ac:spMkLst>
            <pc:docMk/>
            <pc:sldMk cId="3025575802" sldId="1755"/>
            <ac:spMk id="151" creationId="{2A91A693-3B6C-2746-A780-6884DB2BD0FD}"/>
          </ac:spMkLst>
        </pc:spChg>
        <pc:grpChg chg="add del mod">
          <ac:chgData name="YUHAN JI" userId="e902a28f-8012-4b24-9243-c8108f862d2f" providerId="ADAL" clId="{14C9FA02-DFFC-3D41-B6FC-2930C3BDCB30}" dt="2023-05-16T05:20:54.791" v="125" actId="478"/>
          <ac:grpSpMkLst>
            <pc:docMk/>
            <pc:sldMk cId="3025575802" sldId="1755"/>
            <ac:grpSpMk id="3" creationId="{0D18224F-62EB-ED7F-C852-8194547310E4}"/>
          </ac:grpSpMkLst>
        </pc:grpChg>
        <pc:grpChg chg="mod">
          <ac:chgData name="YUHAN JI" userId="e902a28f-8012-4b24-9243-c8108f862d2f" providerId="ADAL" clId="{14C9FA02-DFFC-3D41-B6FC-2930C3BDCB30}" dt="2023-05-16T05:20:38.432" v="124" actId="1076"/>
          <ac:grpSpMkLst>
            <pc:docMk/>
            <pc:sldMk cId="3025575802" sldId="1755"/>
            <ac:grpSpMk id="4" creationId="{70CCB9A2-6815-509C-4FE7-DD8E71EDEB41}"/>
          </ac:grpSpMkLst>
        </pc:grpChg>
        <pc:grpChg chg="add del mod">
          <ac:chgData name="YUHAN JI" userId="e902a28f-8012-4b24-9243-c8108f862d2f" providerId="ADAL" clId="{14C9FA02-DFFC-3D41-B6FC-2930C3BDCB30}" dt="2023-05-16T05:22:29.987" v="134"/>
          <ac:grpSpMkLst>
            <pc:docMk/>
            <pc:sldMk cId="3025575802" sldId="1755"/>
            <ac:grpSpMk id="12" creationId="{709E5FB2-F636-DF21-8B5C-E31AB978DA4D}"/>
          </ac:grpSpMkLst>
        </pc:grpChg>
        <pc:grpChg chg="add mod">
          <ac:chgData name="YUHAN JI" userId="e902a28f-8012-4b24-9243-c8108f862d2f" providerId="ADAL" clId="{14C9FA02-DFFC-3D41-B6FC-2930C3BDCB30}" dt="2023-05-16T05:23:00.334" v="136"/>
          <ac:grpSpMkLst>
            <pc:docMk/>
            <pc:sldMk cId="3025575802" sldId="1755"/>
            <ac:grpSpMk id="19" creationId="{8BEBEF50-0550-3B29-4EA8-99B2C9D0DA84}"/>
          </ac:grpSpMkLst>
        </pc:grpChg>
        <pc:grpChg chg="del mod">
          <ac:chgData name="YUHAN JI" userId="e902a28f-8012-4b24-9243-c8108f862d2f" providerId="ADAL" clId="{14C9FA02-DFFC-3D41-B6FC-2930C3BDCB30}" dt="2023-05-16T05:22:46.533" v="135" actId="478"/>
          <ac:grpSpMkLst>
            <pc:docMk/>
            <pc:sldMk cId="3025575802" sldId="1755"/>
            <ac:grpSpMk id="123" creationId="{60F8AE85-ACDA-2D40-A7AE-C044E86D2941}"/>
          </ac:grpSpMkLst>
        </pc:grpChg>
        <pc:cxnChg chg="mod">
          <ac:chgData name="YUHAN JI" userId="e902a28f-8012-4b24-9243-c8108f862d2f" providerId="ADAL" clId="{14C9FA02-DFFC-3D41-B6FC-2930C3BDCB30}" dt="2023-05-16T05:20:54.791" v="125" actId="478"/>
          <ac:cxnSpMkLst>
            <pc:docMk/>
            <pc:sldMk cId="3025575802" sldId="1755"/>
            <ac:cxnSpMk id="5" creationId="{A0569CCB-0AED-FB7F-3758-1B7748200590}"/>
          </ac:cxnSpMkLst>
        </pc:cxnChg>
        <pc:cxnChg chg="mod">
          <ac:chgData name="YUHAN JI" userId="e902a28f-8012-4b24-9243-c8108f862d2f" providerId="ADAL" clId="{14C9FA02-DFFC-3D41-B6FC-2930C3BDCB30}" dt="2023-05-16T05:20:54.791" v="125" actId="478"/>
          <ac:cxnSpMkLst>
            <pc:docMk/>
            <pc:sldMk cId="3025575802" sldId="1755"/>
            <ac:cxnSpMk id="9" creationId="{89328C09-A7FC-70C0-9023-DFADDB904DEC}"/>
          </ac:cxnSpMkLst>
        </pc:cxnChg>
        <pc:cxnChg chg="mod">
          <ac:chgData name="YUHAN JI" userId="e902a28f-8012-4b24-9243-c8108f862d2f" providerId="ADAL" clId="{14C9FA02-DFFC-3D41-B6FC-2930C3BDCB30}" dt="2023-05-16T05:20:54.791" v="125" actId="478"/>
          <ac:cxnSpMkLst>
            <pc:docMk/>
            <pc:sldMk cId="3025575802" sldId="1755"/>
            <ac:cxnSpMk id="10" creationId="{09E92C33-B49F-2E66-8F47-B5CA58B319CE}"/>
          </ac:cxnSpMkLst>
        </pc:cxnChg>
        <pc:cxnChg chg="mod">
          <ac:chgData name="YUHAN JI" userId="e902a28f-8012-4b24-9243-c8108f862d2f" providerId="ADAL" clId="{14C9FA02-DFFC-3D41-B6FC-2930C3BDCB30}" dt="2023-05-16T05:22:24.310" v="133"/>
          <ac:cxnSpMkLst>
            <pc:docMk/>
            <pc:sldMk cId="3025575802" sldId="1755"/>
            <ac:cxnSpMk id="13" creationId="{C8BC938D-E071-53D9-1D5F-3DC7E90D89F2}"/>
          </ac:cxnSpMkLst>
        </pc:cxnChg>
        <pc:cxnChg chg="mod">
          <ac:chgData name="YUHAN JI" userId="e902a28f-8012-4b24-9243-c8108f862d2f" providerId="ADAL" clId="{14C9FA02-DFFC-3D41-B6FC-2930C3BDCB30}" dt="2023-05-16T05:22:24.310" v="133"/>
          <ac:cxnSpMkLst>
            <pc:docMk/>
            <pc:sldMk cId="3025575802" sldId="1755"/>
            <ac:cxnSpMk id="17" creationId="{3CC49BDC-8E49-B320-CF19-A63E99314F70}"/>
          </ac:cxnSpMkLst>
        </pc:cxnChg>
        <pc:cxnChg chg="mod">
          <ac:chgData name="YUHAN JI" userId="e902a28f-8012-4b24-9243-c8108f862d2f" providerId="ADAL" clId="{14C9FA02-DFFC-3D41-B6FC-2930C3BDCB30}" dt="2023-05-16T05:22:24.310" v="133"/>
          <ac:cxnSpMkLst>
            <pc:docMk/>
            <pc:sldMk cId="3025575802" sldId="1755"/>
            <ac:cxnSpMk id="18" creationId="{A8403B38-8041-FAA9-EF65-45F34B1954EF}"/>
          </ac:cxnSpMkLst>
        </pc:cxnChg>
        <pc:cxnChg chg="mod">
          <ac:chgData name="YUHAN JI" userId="e902a28f-8012-4b24-9243-c8108f862d2f" providerId="ADAL" clId="{14C9FA02-DFFC-3D41-B6FC-2930C3BDCB30}" dt="2023-05-16T05:23:00.334" v="136"/>
          <ac:cxnSpMkLst>
            <pc:docMk/>
            <pc:sldMk cId="3025575802" sldId="1755"/>
            <ac:cxnSpMk id="20" creationId="{AA774932-C509-7492-7F79-CD07E66BB081}"/>
          </ac:cxnSpMkLst>
        </pc:cxnChg>
        <pc:cxnChg chg="mod">
          <ac:chgData name="YUHAN JI" userId="e902a28f-8012-4b24-9243-c8108f862d2f" providerId="ADAL" clId="{14C9FA02-DFFC-3D41-B6FC-2930C3BDCB30}" dt="2023-05-16T05:23:00.334" v="136"/>
          <ac:cxnSpMkLst>
            <pc:docMk/>
            <pc:sldMk cId="3025575802" sldId="1755"/>
            <ac:cxnSpMk id="24" creationId="{E084FA9D-0F52-D1C8-49F2-BD5750141D06}"/>
          </ac:cxnSpMkLst>
        </pc:cxnChg>
        <pc:cxnChg chg="mod">
          <ac:chgData name="YUHAN JI" userId="e902a28f-8012-4b24-9243-c8108f862d2f" providerId="ADAL" clId="{14C9FA02-DFFC-3D41-B6FC-2930C3BDCB30}" dt="2023-05-16T05:23:00.334" v="136"/>
          <ac:cxnSpMkLst>
            <pc:docMk/>
            <pc:sldMk cId="3025575802" sldId="1755"/>
            <ac:cxnSpMk id="25" creationId="{D80C3202-4FA5-5F78-5911-80D773285368}"/>
          </ac:cxnSpMkLst>
        </pc:cxnChg>
        <pc:cxnChg chg="mod">
          <ac:chgData name="YUHAN JI" userId="e902a28f-8012-4b24-9243-c8108f862d2f" providerId="ADAL" clId="{14C9FA02-DFFC-3D41-B6FC-2930C3BDCB30}" dt="2023-05-16T05:22:46.533" v="135" actId="478"/>
          <ac:cxnSpMkLst>
            <pc:docMk/>
            <pc:sldMk cId="3025575802" sldId="1755"/>
            <ac:cxnSpMk id="129" creationId="{83B2B8BC-04B4-8146-967B-8297F30A03C7}"/>
          </ac:cxnSpMkLst>
        </pc:cxnChg>
        <pc:cxnChg chg="mod">
          <ac:chgData name="YUHAN JI" userId="e902a28f-8012-4b24-9243-c8108f862d2f" providerId="ADAL" clId="{14C9FA02-DFFC-3D41-B6FC-2930C3BDCB30}" dt="2023-05-16T05:22:46.533" v="135" actId="478"/>
          <ac:cxnSpMkLst>
            <pc:docMk/>
            <pc:sldMk cId="3025575802" sldId="1755"/>
            <ac:cxnSpMk id="148" creationId="{9D6B10F0-9C25-F64B-A8D7-9BCA55F67863}"/>
          </ac:cxnSpMkLst>
        </pc:cxnChg>
        <pc:cxnChg chg="mod">
          <ac:chgData name="YUHAN JI" userId="e902a28f-8012-4b24-9243-c8108f862d2f" providerId="ADAL" clId="{14C9FA02-DFFC-3D41-B6FC-2930C3BDCB30}" dt="2023-05-16T05:22:46.533" v="135" actId="478"/>
          <ac:cxnSpMkLst>
            <pc:docMk/>
            <pc:sldMk cId="3025575802" sldId="1755"/>
            <ac:cxnSpMk id="149" creationId="{816AF9A3-8ACB-9046-88D4-D4CF330143DC}"/>
          </ac:cxnSpMkLst>
        </pc:cxnChg>
      </pc:sldChg>
      <pc:sldChg chg="modSp mod">
        <pc:chgData name="YUHAN JI" userId="e902a28f-8012-4b24-9243-c8108f862d2f" providerId="ADAL" clId="{14C9FA02-DFFC-3D41-B6FC-2930C3BDCB30}" dt="2023-05-16T05:24:54.527" v="153" actId="2711"/>
        <pc:sldMkLst>
          <pc:docMk/>
          <pc:sldMk cId="266261772" sldId="1756"/>
        </pc:sldMkLst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56" creationId="{94DCA685-0C95-9A88-1C44-F0A9882649F5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59" creationId="{7755307C-A4FF-A72F-9CD9-F2AE431FCB0C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63" creationId="{19834CB6-B0B2-AFB0-626F-161FF5F193BF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64" creationId="{A034F6B9-01CF-D89B-ABF8-FD801555F0D5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65" creationId="{76B35E8A-6C0D-81DC-66EF-88B4557993CF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66" creationId="{C90222B9-29B4-5397-72B1-2BE20BC86094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68" creationId="{6ADA129F-3A33-F824-7CD3-EFC81AC0D81C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69" creationId="{B5E58BDE-0CBF-AB49-37F7-D2862E261904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71" creationId="{54935C36-0C62-C923-A1B0-C6CF24ECAB57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72" creationId="{DECC5456-BEB6-F736-5DC4-A9962B8835A1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73" creationId="{6BCCC0DA-3F9D-550A-857B-3A91E139C828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74" creationId="{00A83489-617F-2DC3-E3E8-A8C6330B32FF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76" creationId="{C7940933-3707-612A-DDFD-F3F40B51E83F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77" creationId="{E95A71A3-DFAB-6411-3892-45CEEBADC6A5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79" creationId="{1F04E412-D227-7DB0-766F-23AE9FBFBF99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80" creationId="{E39F01E7-7C04-5522-84E1-C9CEB19B9F99}"/>
          </ac:spMkLst>
        </pc:spChg>
        <pc:spChg chg="mod">
          <ac:chgData name="YUHAN JI" userId="e902a28f-8012-4b24-9243-c8108f862d2f" providerId="ADAL" clId="{14C9FA02-DFFC-3D41-B6FC-2930C3BDCB30}" dt="2023-05-16T05:24:54.527" v="153" actId="2711"/>
          <ac:spMkLst>
            <pc:docMk/>
            <pc:sldMk cId="266261772" sldId="1756"/>
            <ac:spMk id="81" creationId="{3D709E66-100A-153F-7C8B-66AC95023F52}"/>
          </ac:spMkLst>
        </pc:spChg>
      </pc:sldChg>
      <pc:sldChg chg="modSp mod">
        <pc:chgData name="YUHAN JI" userId="e902a28f-8012-4b24-9243-c8108f862d2f" providerId="ADAL" clId="{14C9FA02-DFFC-3D41-B6FC-2930C3BDCB30}" dt="2023-05-16T05:27:35.811" v="208" actId="20577"/>
        <pc:sldMkLst>
          <pc:docMk/>
          <pc:sldMk cId="3439009124" sldId="1757"/>
        </pc:sldMkLst>
        <pc:spChg chg="mod">
          <ac:chgData name="YUHAN JI" userId="e902a28f-8012-4b24-9243-c8108f862d2f" providerId="ADAL" clId="{14C9FA02-DFFC-3D41-B6FC-2930C3BDCB30}" dt="2023-05-16T05:05:06.947" v="47" actId="20577"/>
          <ac:spMkLst>
            <pc:docMk/>
            <pc:sldMk cId="3439009124" sldId="1757"/>
            <ac:spMk id="2" creationId="{1D202FC7-782D-524F-9A23-0349BB00A360}"/>
          </ac:spMkLst>
        </pc:spChg>
        <pc:spChg chg="mod">
          <ac:chgData name="YUHAN JI" userId="e902a28f-8012-4b24-9243-c8108f862d2f" providerId="ADAL" clId="{14C9FA02-DFFC-3D41-B6FC-2930C3BDCB30}" dt="2023-05-16T05:27:35.811" v="208" actId="20577"/>
          <ac:spMkLst>
            <pc:docMk/>
            <pc:sldMk cId="3439009124" sldId="1757"/>
            <ac:spMk id="88" creationId="{5851AF68-11CA-694B-AD0E-44580786F9D2}"/>
          </ac:spMkLst>
        </pc:spChg>
      </pc:sldChg>
      <pc:sldMasterChg chg="modSldLayout">
        <pc:chgData name="YUHAN JI" userId="e902a28f-8012-4b24-9243-c8108f862d2f" providerId="ADAL" clId="{14C9FA02-DFFC-3D41-B6FC-2930C3BDCB30}" dt="2023-05-16T05:04:38.202" v="13" actId="478"/>
        <pc:sldMasterMkLst>
          <pc:docMk/>
          <pc:sldMasterMk cId="307643106" sldId="2147483660"/>
        </pc:sldMasterMkLst>
        <pc:sldLayoutChg chg="addSp delSp modSp mod">
          <pc:chgData name="YUHAN JI" userId="e902a28f-8012-4b24-9243-c8108f862d2f" providerId="ADAL" clId="{14C9FA02-DFFC-3D41-B6FC-2930C3BDCB30}" dt="2023-05-16T05:04:38.202" v="13" actId="478"/>
          <pc:sldLayoutMkLst>
            <pc:docMk/>
            <pc:sldMasterMk cId="307643106" sldId="2147483660"/>
            <pc:sldLayoutMk cId="1234154934" sldId="2147483687"/>
          </pc:sldLayoutMkLst>
          <pc:spChg chg="del">
            <ac:chgData name="YUHAN JI" userId="e902a28f-8012-4b24-9243-c8108f862d2f" providerId="ADAL" clId="{14C9FA02-DFFC-3D41-B6FC-2930C3BDCB30}" dt="2023-05-16T05:04:38.202" v="13" actId="478"/>
            <ac:spMkLst>
              <pc:docMk/>
              <pc:sldMasterMk cId="307643106" sldId="2147483660"/>
              <pc:sldLayoutMk cId="1234154934" sldId="2147483687"/>
              <ac:spMk id="34" creationId="{00000000-0000-0000-0000-000000000000}"/>
            </ac:spMkLst>
          </pc:spChg>
          <pc:spChg chg="add del">
            <ac:chgData name="YUHAN JI" userId="e902a28f-8012-4b24-9243-c8108f862d2f" providerId="ADAL" clId="{14C9FA02-DFFC-3D41-B6FC-2930C3BDCB30}" dt="2023-05-16T05:04:36.356" v="12" actId="478"/>
            <ac:spMkLst>
              <pc:docMk/>
              <pc:sldMasterMk cId="307643106" sldId="2147483660"/>
              <pc:sldLayoutMk cId="1234154934" sldId="2147483687"/>
              <ac:spMk id="35" creationId="{00000000-0000-0000-0000-000000000000}"/>
            </ac:spMkLst>
          </pc:spChg>
        </pc:sldLayoutChg>
      </pc:sldMasterChg>
    </pc:docChg>
  </pc:docChgLst>
  <pc:docChgLst>
    <pc:chgData name="YUHAN JI" userId="e902a28f-8012-4b24-9243-c8108f862d2f" providerId="ADAL" clId="{A813EB88-EA42-4D37-B3ED-22B1F170AE35}"/>
    <pc:docChg chg="undo custSel modSld modMainMaster">
      <pc:chgData name="YUHAN JI" userId="e902a28f-8012-4b24-9243-c8108f862d2f" providerId="ADAL" clId="{A813EB88-EA42-4D37-B3ED-22B1F170AE35}" dt="2023-05-15T22:57:42.367" v="152" actId="20577"/>
      <pc:docMkLst>
        <pc:docMk/>
      </pc:docMkLst>
      <pc:sldChg chg="addSp modSp mod">
        <pc:chgData name="YUHAN JI" userId="e902a28f-8012-4b24-9243-c8108f862d2f" providerId="ADAL" clId="{A813EB88-EA42-4D37-B3ED-22B1F170AE35}" dt="2023-05-15T22:57:04.148" v="135" actId="1076"/>
        <pc:sldMkLst>
          <pc:docMk/>
          <pc:sldMk cId="0" sldId="262"/>
        </pc:sldMkLst>
        <pc:spChg chg="mod">
          <ac:chgData name="YUHAN JI" userId="e902a28f-8012-4b24-9243-c8108f862d2f" providerId="ADAL" clId="{A813EB88-EA42-4D37-B3ED-22B1F170AE35}" dt="2023-05-15T22:45:18.799" v="35" actId="1076"/>
          <ac:spMkLst>
            <pc:docMk/>
            <pc:sldMk cId="0" sldId="262"/>
            <ac:spMk id="5" creationId="{2F86A186-46F5-CB50-8B64-B634457BBDA7}"/>
          </ac:spMkLst>
        </pc:spChg>
        <pc:spChg chg="add mod">
          <ac:chgData name="YUHAN JI" userId="e902a28f-8012-4b24-9243-c8108f862d2f" providerId="ADAL" clId="{A813EB88-EA42-4D37-B3ED-22B1F170AE35}" dt="2023-05-15T22:48:09.392" v="67" actId="164"/>
          <ac:spMkLst>
            <pc:docMk/>
            <pc:sldMk cId="0" sldId="262"/>
            <ac:spMk id="6" creationId="{76E6714B-5E66-87E3-4118-2677A3A344E3}"/>
          </ac:spMkLst>
        </pc:spChg>
        <pc:spChg chg="add mod">
          <ac:chgData name="YUHAN JI" userId="e902a28f-8012-4b24-9243-c8108f862d2f" providerId="ADAL" clId="{A813EB88-EA42-4D37-B3ED-22B1F170AE35}" dt="2023-05-15T22:47:06.871" v="54" actId="1076"/>
          <ac:spMkLst>
            <pc:docMk/>
            <pc:sldMk cId="0" sldId="262"/>
            <ac:spMk id="7" creationId="{42BA6C48-3DD5-D15B-2DC0-5106D0A1143D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9" creationId="{0B179CEB-13DF-2991-690D-86EC7E88B7A9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10" creationId="{89F25974-DE6C-511C-2A46-33DC1B275242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12" creationId="{7DE37500-383D-5950-F3F0-2A19B2488203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13" creationId="{8B491DF9-43DB-36E8-9F80-6CAC75A2F7F0}"/>
          </ac:spMkLst>
        </pc:spChg>
        <pc:spChg chg="add mod">
          <ac:chgData name="YUHAN JI" userId="e902a28f-8012-4b24-9243-c8108f862d2f" providerId="ADAL" clId="{A813EB88-EA42-4D37-B3ED-22B1F170AE35}" dt="2023-05-15T22:47:03.447" v="53" actId="1076"/>
          <ac:spMkLst>
            <pc:docMk/>
            <pc:sldMk cId="0" sldId="262"/>
            <ac:spMk id="14" creationId="{B1502CAA-B769-134B-47F8-FA0E38E40080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16" creationId="{24533C19-84D3-8619-D5B3-AC2B25212534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17" creationId="{E2FC6719-463E-B408-5E8C-A85F9E054274}"/>
          </ac:spMkLst>
        </pc:spChg>
        <pc:spChg chg="add mod">
          <ac:chgData name="YUHAN JI" userId="e902a28f-8012-4b24-9243-c8108f862d2f" providerId="ADAL" clId="{A813EB88-EA42-4D37-B3ED-22B1F170AE35}" dt="2023-05-15T22:46:59.280" v="52" actId="1076"/>
          <ac:spMkLst>
            <pc:docMk/>
            <pc:sldMk cId="0" sldId="262"/>
            <ac:spMk id="18" creationId="{3C42EFA2-6B39-6AFE-CC5A-72BD2F464E40}"/>
          </ac:spMkLst>
        </pc:spChg>
        <pc:spChg chg="add mod">
          <ac:chgData name="YUHAN JI" userId="e902a28f-8012-4b24-9243-c8108f862d2f" providerId="ADAL" clId="{A813EB88-EA42-4D37-B3ED-22B1F170AE35}" dt="2023-05-15T22:48:09.392" v="67" actId="164"/>
          <ac:spMkLst>
            <pc:docMk/>
            <pc:sldMk cId="0" sldId="262"/>
            <ac:spMk id="19" creationId="{B7E0DCF5-03ED-9A09-C0E1-3D829141712F}"/>
          </ac:spMkLst>
        </pc:spChg>
        <pc:spChg chg="add mod">
          <ac:chgData name="YUHAN JI" userId="e902a28f-8012-4b24-9243-c8108f862d2f" providerId="ADAL" clId="{A813EB88-EA42-4D37-B3ED-22B1F170AE35}" dt="2023-05-15T22:47:27.715" v="58" actId="1076"/>
          <ac:spMkLst>
            <pc:docMk/>
            <pc:sldMk cId="0" sldId="262"/>
            <ac:spMk id="20" creationId="{BE6B451B-B47B-D1D2-0C1F-31844A4DCEB7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22" creationId="{119614F8-4FC2-A3B7-136B-7165EFB7F685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23" creationId="{882A09AF-480A-83E6-E3F9-5419340B9E9E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25" creationId="{A30134D9-28F9-B781-E321-97FD90EAC092}"/>
          </ac:spMkLst>
        </pc:spChg>
        <pc:spChg chg="mod">
          <ac:chgData name="YUHAN JI" userId="e902a28f-8012-4b24-9243-c8108f862d2f" providerId="ADAL" clId="{A813EB88-EA42-4D37-B3ED-22B1F170AE35}" dt="2023-05-15T22:41:32.952" v="11"/>
          <ac:spMkLst>
            <pc:docMk/>
            <pc:sldMk cId="0" sldId="262"/>
            <ac:spMk id="26" creationId="{590A90C3-F8C7-AB77-D128-605E463AF192}"/>
          </ac:spMkLst>
        </pc:spChg>
        <pc:spChg chg="add mod">
          <ac:chgData name="YUHAN JI" userId="e902a28f-8012-4b24-9243-c8108f862d2f" providerId="ADAL" clId="{A813EB88-EA42-4D37-B3ED-22B1F170AE35}" dt="2023-05-15T22:47:32.091" v="59" actId="1076"/>
          <ac:spMkLst>
            <pc:docMk/>
            <pc:sldMk cId="0" sldId="262"/>
            <ac:spMk id="27" creationId="{1B6EED1C-D431-1993-F05F-D0D51C6BE1A6}"/>
          </ac:spMkLst>
        </pc:spChg>
        <pc:spChg chg="add mod">
          <ac:chgData name="YUHAN JI" userId="e902a28f-8012-4b24-9243-c8108f862d2f" providerId="ADAL" clId="{A813EB88-EA42-4D37-B3ED-22B1F170AE35}" dt="2023-05-15T22:56:53.518" v="132" actId="164"/>
          <ac:spMkLst>
            <pc:docMk/>
            <pc:sldMk cId="0" sldId="262"/>
            <ac:spMk id="35" creationId="{201127A4-D356-F456-1157-D08DA14E17CD}"/>
          </ac:spMkLst>
        </pc:spChg>
        <pc:spChg chg="mod">
          <ac:chgData name="YUHAN JI" userId="e902a28f-8012-4b24-9243-c8108f862d2f" providerId="ADAL" clId="{A813EB88-EA42-4D37-B3ED-22B1F170AE35}" dt="2023-05-15T22:45:24.521" v="36" actId="1076"/>
          <ac:spMkLst>
            <pc:docMk/>
            <pc:sldMk cId="0" sldId="262"/>
            <ac:spMk id="197" creationId="{00000000-0000-0000-0000-000000000000}"/>
          </ac:spMkLst>
        </pc:spChg>
        <pc:grpChg chg="add mod">
          <ac:chgData name="YUHAN JI" userId="e902a28f-8012-4b24-9243-c8108f862d2f" providerId="ADAL" clId="{A813EB88-EA42-4D37-B3ED-22B1F170AE35}" dt="2023-05-15T22:41:51.573" v="15" actId="164"/>
          <ac:grpSpMkLst>
            <pc:docMk/>
            <pc:sldMk cId="0" sldId="262"/>
            <ac:grpSpMk id="8" creationId="{CAC12BEF-FCF5-84CD-1D9E-9D0490BC3CD5}"/>
          </ac:grpSpMkLst>
        </pc:grpChg>
        <pc:grpChg chg="add mod">
          <ac:chgData name="YUHAN JI" userId="e902a28f-8012-4b24-9243-c8108f862d2f" providerId="ADAL" clId="{A813EB88-EA42-4D37-B3ED-22B1F170AE35}" dt="2023-05-15T22:41:48.548" v="14" actId="164"/>
          <ac:grpSpMkLst>
            <pc:docMk/>
            <pc:sldMk cId="0" sldId="262"/>
            <ac:grpSpMk id="11" creationId="{6E41F03C-945C-CADA-5007-E7E618C2B12E}"/>
          </ac:grpSpMkLst>
        </pc:grpChg>
        <pc:grpChg chg="add mod">
          <ac:chgData name="YUHAN JI" userId="e902a28f-8012-4b24-9243-c8108f862d2f" providerId="ADAL" clId="{A813EB88-EA42-4D37-B3ED-22B1F170AE35}" dt="2023-05-15T22:41:45.228" v="13" actId="164"/>
          <ac:grpSpMkLst>
            <pc:docMk/>
            <pc:sldMk cId="0" sldId="262"/>
            <ac:grpSpMk id="15" creationId="{5E8338A4-8A5A-8A6A-618F-C6B4B7352B0F}"/>
          </ac:grpSpMkLst>
        </pc:grpChg>
        <pc:grpChg chg="add mod">
          <ac:chgData name="YUHAN JI" userId="e902a28f-8012-4b24-9243-c8108f862d2f" providerId="ADAL" clId="{A813EB88-EA42-4D37-B3ED-22B1F170AE35}" dt="2023-05-15T22:41:57.885" v="16" actId="164"/>
          <ac:grpSpMkLst>
            <pc:docMk/>
            <pc:sldMk cId="0" sldId="262"/>
            <ac:grpSpMk id="21" creationId="{C996B47A-7C03-BAFD-6B65-42810B6E0530}"/>
          </ac:grpSpMkLst>
        </pc:grpChg>
        <pc:grpChg chg="add mod">
          <ac:chgData name="YUHAN JI" userId="e902a28f-8012-4b24-9243-c8108f862d2f" providerId="ADAL" clId="{A813EB88-EA42-4D37-B3ED-22B1F170AE35}" dt="2023-05-15T22:42:00.958" v="17" actId="164"/>
          <ac:grpSpMkLst>
            <pc:docMk/>
            <pc:sldMk cId="0" sldId="262"/>
            <ac:grpSpMk id="24" creationId="{294C597B-078D-A611-1994-683BC9E80396}"/>
          </ac:grpSpMkLst>
        </pc:grpChg>
        <pc:grpChg chg="add mod">
          <ac:chgData name="YUHAN JI" userId="e902a28f-8012-4b24-9243-c8108f862d2f" providerId="ADAL" clId="{A813EB88-EA42-4D37-B3ED-22B1F170AE35}" dt="2023-05-15T22:48:09.392" v="67" actId="164"/>
          <ac:grpSpMkLst>
            <pc:docMk/>
            <pc:sldMk cId="0" sldId="262"/>
            <ac:grpSpMk id="28" creationId="{68C625D3-B24B-046B-1684-C5CF34254B39}"/>
          </ac:grpSpMkLst>
        </pc:grpChg>
        <pc:grpChg chg="add mod">
          <ac:chgData name="YUHAN JI" userId="e902a28f-8012-4b24-9243-c8108f862d2f" providerId="ADAL" clId="{A813EB88-EA42-4D37-B3ED-22B1F170AE35}" dt="2023-05-15T22:48:26.474" v="72" actId="164"/>
          <ac:grpSpMkLst>
            <pc:docMk/>
            <pc:sldMk cId="0" sldId="262"/>
            <ac:grpSpMk id="29" creationId="{0610AEA8-8AB9-E890-02F4-A85B997F4FDC}"/>
          </ac:grpSpMkLst>
        </pc:grpChg>
        <pc:grpChg chg="add mod">
          <ac:chgData name="YUHAN JI" userId="e902a28f-8012-4b24-9243-c8108f862d2f" providerId="ADAL" clId="{A813EB88-EA42-4D37-B3ED-22B1F170AE35}" dt="2023-05-15T22:48:09.392" v="67" actId="164"/>
          <ac:grpSpMkLst>
            <pc:docMk/>
            <pc:sldMk cId="0" sldId="262"/>
            <ac:grpSpMk id="30" creationId="{56783A5C-0EB5-EF79-1363-A8FB6F642597}"/>
          </ac:grpSpMkLst>
        </pc:grpChg>
        <pc:grpChg chg="add mod">
          <ac:chgData name="YUHAN JI" userId="e902a28f-8012-4b24-9243-c8108f862d2f" providerId="ADAL" clId="{A813EB88-EA42-4D37-B3ED-22B1F170AE35}" dt="2023-05-15T22:48:09.392" v="67" actId="164"/>
          <ac:grpSpMkLst>
            <pc:docMk/>
            <pc:sldMk cId="0" sldId="262"/>
            <ac:grpSpMk id="31" creationId="{B166A6A1-9EAA-C37F-A199-DDBFA8624345}"/>
          </ac:grpSpMkLst>
        </pc:grpChg>
        <pc:grpChg chg="add mod">
          <ac:chgData name="YUHAN JI" userId="e902a28f-8012-4b24-9243-c8108f862d2f" providerId="ADAL" clId="{A813EB88-EA42-4D37-B3ED-22B1F170AE35}" dt="2023-05-15T22:48:09.392" v="67" actId="164"/>
          <ac:grpSpMkLst>
            <pc:docMk/>
            <pc:sldMk cId="0" sldId="262"/>
            <ac:grpSpMk id="32" creationId="{E01B8FB2-CB94-869F-68B3-50D856EDEAF8}"/>
          </ac:grpSpMkLst>
        </pc:grpChg>
        <pc:grpChg chg="add mod">
          <ac:chgData name="YUHAN JI" userId="e902a28f-8012-4b24-9243-c8108f862d2f" providerId="ADAL" clId="{A813EB88-EA42-4D37-B3ED-22B1F170AE35}" dt="2023-05-15T22:48:26.474" v="72" actId="164"/>
          <ac:grpSpMkLst>
            <pc:docMk/>
            <pc:sldMk cId="0" sldId="262"/>
            <ac:grpSpMk id="33" creationId="{F8B7D016-83F7-2826-380C-08245149330B}"/>
          </ac:grpSpMkLst>
        </pc:grpChg>
        <pc:grpChg chg="add mod">
          <ac:chgData name="YUHAN JI" userId="e902a28f-8012-4b24-9243-c8108f862d2f" providerId="ADAL" clId="{A813EB88-EA42-4D37-B3ED-22B1F170AE35}" dt="2023-05-15T22:48:26.474" v="72" actId="164"/>
          <ac:grpSpMkLst>
            <pc:docMk/>
            <pc:sldMk cId="0" sldId="262"/>
            <ac:grpSpMk id="34" creationId="{1CC1ACEB-8487-9364-8EC3-1A590FA187E9}"/>
          </ac:grpSpMkLst>
        </pc:grpChg>
        <pc:grpChg chg="add mod ord">
          <ac:chgData name="YUHAN JI" userId="e902a28f-8012-4b24-9243-c8108f862d2f" providerId="ADAL" clId="{A813EB88-EA42-4D37-B3ED-22B1F170AE35}" dt="2023-05-15T22:57:04.148" v="135" actId="1076"/>
          <ac:grpSpMkLst>
            <pc:docMk/>
            <pc:sldMk cId="0" sldId="262"/>
            <ac:grpSpMk id="36" creationId="{DC3123CB-521D-C182-6860-CAD5E539B235}"/>
          </ac:grpSpMkLst>
        </pc:grpChg>
        <pc:picChg chg="mod">
          <ac:chgData name="YUHAN JI" userId="e902a28f-8012-4b24-9243-c8108f862d2f" providerId="ADAL" clId="{A813EB88-EA42-4D37-B3ED-22B1F170AE35}" dt="2023-05-15T22:45:18.799" v="35" actId="1076"/>
          <ac:picMkLst>
            <pc:docMk/>
            <pc:sldMk cId="0" sldId="262"/>
            <ac:picMk id="4" creationId="{879DC4C1-9002-2272-27AC-D4F43C8955D7}"/>
          </ac:picMkLst>
        </pc:picChg>
        <pc:picChg chg="mod">
          <ac:chgData name="YUHAN JI" userId="e902a28f-8012-4b24-9243-c8108f862d2f" providerId="ADAL" clId="{A813EB88-EA42-4D37-B3ED-22B1F170AE35}" dt="2023-05-15T22:56:53.518" v="132" actId="164"/>
          <ac:picMkLst>
            <pc:docMk/>
            <pc:sldMk cId="0" sldId="262"/>
            <ac:picMk id="193" creationId="{00000000-0000-0000-0000-000000000000}"/>
          </ac:picMkLst>
        </pc:picChg>
      </pc:sldChg>
      <pc:sldChg chg="addSp delSp modSp mod">
        <pc:chgData name="YUHAN JI" userId="e902a28f-8012-4b24-9243-c8108f862d2f" providerId="ADAL" clId="{A813EB88-EA42-4D37-B3ED-22B1F170AE35}" dt="2023-05-15T22:56:10.169" v="126" actId="1076"/>
        <pc:sldMkLst>
          <pc:docMk/>
          <pc:sldMk cId="972538486" sldId="313"/>
        </pc:sldMkLst>
        <pc:spChg chg="add mod">
          <ac:chgData name="YUHAN JI" userId="e902a28f-8012-4b24-9243-c8108f862d2f" providerId="ADAL" clId="{A813EB88-EA42-4D37-B3ED-22B1F170AE35}" dt="2023-05-15T22:51:48.354" v="95" actId="1582"/>
          <ac:spMkLst>
            <pc:docMk/>
            <pc:sldMk cId="972538486" sldId="313"/>
            <ac:spMk id="4" creationId="{2449C760-DB78-9FF2-8B16-16E5B06CF94C}"/>
          </ac:spMkLst>
        </pc:spChg>
        <pc:spChg chg="mod">
          <ac:chgData name="YUHAN JI" userId="e902a28f-8012-4b24-9243-c8108f862d2f" providerId="ADAL" clId="{A813EB88-EA42-4D37-B3ED-22B1F170AE35}" dt="2023-05-15T22:51:48.354" v="95" actId="1582"/>
          <ac:spMkLst>
            <pc:docMk/>
            <pc:sldMk cId="972538486" sldId="313"/>
            <ac:spMk id="7" creationId="{A45DEF4D-7666-1442-B673-AB9D08D55DCF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57" creationId="{C0B9030C-2ACF-B249-8C84-223A42FEFD13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58" creationId="{44C4AA13-8F56-C544-91D3-C7196DAFBBE6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63" creationId="{C13C0ADE-5E80-CE49-8F9D-ADA73C59260B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64" creationId="{2C4E84BF-36F6-884B-AEB5-C12F5BE452B6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65" creationId="{883BAE62-94F1-344C-81E9-97F8B42979CD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70" creationId="{B4A56D96-4D17-B04E-BF1F-967196071C42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72" creationId="{DEA8E525-27B0-FA4C-A76C-264253E2664D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73" creationId="{1D76F0DE-453A-EC4C-A8C0-E014320F1793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79" creationId="{D3AFCCDA-788D-C24F-AB59-96C2DC3164CA}"/>
          </ac:spMkLst>
        </pc:spChg>
        <pc:spChg chg="mod topLvl">
          <ac:chgData name="YUHAN JI" userId="e902a28f-8012-4b24-9243-c8108f862d2f" providerId="ADAL" clId="{A813EB88-EA42-4D37-B3ED-22B1F170AE35}" dt="2023-05-15T22:56:05.145" v="125" actId="1076"/>
          <ac:spMkLst>
            <pc:docMk/>
            <pc:sldMk cId="972538486" sldId="313"/>
            <ac:spMk id="116" creationId="{919549EA-2DC8-BB49-8735-4D72387C4431}"/>
          </ac:spMkLst>
        </pc:spChg>
        <pc:spChg chg="mod topLvl">
          <ac:chgData name="YUHAN JI" userId="e902a28f-8012-4b24-9243-c8108f862d2f" providerId="ADAL" clId="{A813EB88-EA42-4D37-B3ED-22B1F170AE35}" dt="2023-05-15T22:56:05.145" v="125" actId="1076"/>
          <ac:spMkLst>
            <pc:docMk/>
            <pc:sldMk cId="972538486" sldId="313"/>
            <ac:spMk id="117" creationId="{9A21706E-E391-9844-B357-B0DC8333D112}"/>
          </ac:spMkLst>
        </pc:spChg>
        <pc:spChg chg="mod">
          <ac:chgData name="YUHAN JI" userId="e902a28f-8012-4b24-9243-c8108f862d2f" providerId="ADAL" clId="{A813EB88-EA42-4D37-B3ED-22B1F170AE35}" dt="2023-05-15T22:54:58.591" v="116" actId="165"/>
          <ac:spMkLst>
            <pc:docMk/>
            <pc:sldMk cId="972538486" sldId="313"/>
            <ac:spMk id="118" creationId="{7027AE72-4EDE-194A-BA22-0492E95394A7}"/>
          </ac:spMkLst>
        </pc:spChg>
        <pc:spChg chg="mod">
          <ac:chgData name="YUHAN JI" userId="e902a28f-8012-4b24-9243-c8108f862d2f" providerId="ADAL" clId="{A813EB88-EA42-4D37-B3ED-22B1F170AE35}" dt="2023-05-15T22:54:58.591" v="116" actId="165"/>
          <ac:spMkLst>
            <pc:docMk/>
            <pc:sldMk cId="972538486" sldId="313"/>
            <ac:spMk id="119" creationId="{EE639882-A508-7548-B445-3FBE193F3173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29" creationId="{A5D50BB0-944B-B249-8E39-211E44B84D83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31" creationId="{0350B47B-083F-9B4D-8E8B-CEDF0020FAA7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32" creationId="{503D7D86-84CE-154E-ABF3-015A0169C450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37" creationId="{F01F239A-6C9E-4F49-810F-875159B27616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38" creationId="{89792506-82D1-C94D-94BF-C262CA05AA82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40" creationId="{C652EDC1-8933-7741-8C61-EC0C2C896D5F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41" creationId="{851B069B-C8A1-FB47-B474-6C2F0C0DA446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45" creationId="{24952A6E-214A-914F-95C5-75028A822293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49" creationId="{60FE162A-E6CB-9C46-A0C6-6660E6F97B49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50" creationId="{121725B2-1F8F-B346-9A7C-535DBF3F5F16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52" creationId="{0B28C580-5B9E-1447-9D55-FED369E34D70}"/>
          </ac:spMkLst>
        </pc:spChg>
        <pc:spChg chg="mod">
          <ac:chgData name="YUHAN JI" userId="e902a28f-8012-4b24-9243-c8108f862d2f" providerId="ADAL" clId="{A813EB88-EA42-4D37-B3ED-22B1F170AE35}" dt="2023-05-15T22:54:26.934" v="112" actId="208"/>
          <ac:spMkLst>
            <pc:docMk/>
            <pc:sldMk cId="972538486" sldId="313"/>
            <ac:spMk id="153" creationId="{9C820C60-AE6A-0A4B-AC25-097568942E33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188" creationId="{0ABDB10C-F422-E646-9AEB-25014BC377FC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189" creationId="{9DE264C9-6F3E-A545-9469-B403EBE3F214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191" creationId="{B3A88DA3-5FA1-394A-B84E-37FB55F4EE10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192" creationId="{47F1BC2B-3BAE-9840-A1D0-EDCEF383FD86}"/>
          </ac:spMkLst>
        </pc:spChg>
        <pc:spChg chg="mod topLvl">
          <ac:chgData name="YUHAN JI" userId="e902a28f-8012-4b24-9243-c8108f862d2f" providerId="ADAL" clId="{A813EB88-EA42-4D37-B3ED-22B1F170AE35}" dt="2023-05-15T22:55:56.156" v="124" actId="1076"/>
          <ac:spMkLst>
            <pc:docMk/>
            <pc:sldMk cId="972538486" sldId="313"/>
            <ac:spMk id="196" creationId="{FE2A8FE9-2663-A548-B581-5FE1F32BCF39}"/>
          </ac:spMkLst>
        </pc:spChg>
        <pc:spChg chg="mod topLvl">
          <ac:chgData name="YUHAN JI" userId="e902a28f-8012-4b24-9243-c8108f862d2f" providerId="ADAL" clId="{A813EB88-EA42-4D37-B3ED-22B1F170AE35}" dt="2023-05-15T22:55:56.156" v="124" actId="1076"/>
          <ac:spMkLst>
            <pc:docMk/>
            <pc:sldMk cId="972538486" sldId="313"/>
            <ac:spMk id="197" creationId="{D3964DFB-C4E4-E24F-8099-96744E3D3617}"/>
          </ac:spMkLst>
        </pc:spChg>
        <pc:spChg chg="mod topLvl">
          <ac:chgData name="YUHAN JI" userId="e902a28f-8012-4b24-9243-c8108f862d2f" providerId="ADAL" clId="{A813EB88-EA42-4D37-B3ED-22B1F170AE35}" dt="2023-05-15T22:55:56.156" v="124" actId="1076"/>
          <ac:spMkLst>
            <pc:docMk/>
            <pc:sldMk cId="972538486" sldId="313"/>
            <ac:spMk id="198" creationId="{223250DF-3C17-2F43-806E-C0B0B442EF73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00" creationId="{26B4324E-867C-B54C-8951-951F8B1CD1A9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01" creationId="{C27A5D0A-86CD-7241-8DA4-A962D3E46717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02" creationId="{3862ED0B-990F-5744-807F-61B1C9695E6B}"/>
          </ac:spMkLst>
        </pc:spChg>
        <pc:spChg chg="mod topLvl">
          <ac:chgData name="YUHAN JI" userId="e902a28f-8012-4b24-9243-c8108f862d2f" providerId="ADAL" clId="{A813EB88-EA42-4D37-B3ED-22B1F170AE35}" dt="2023-05-15T22:56:05.145" v="125" actId="1076"/>
          <ac:spMkLst>
            <pc:docMk/>
            <pc:sldMk cId="972538486" sldId="313"/>
            <ac:spMk id="207" creationId="{EDEA152B-F74A-004C-A2B3-F5781AE4EDBC}"/>
          </ac:spMkLst>
        </pc:spChg>
        <pc:spChg chg="mod topLvl">
          <ac:chgData name="YUHAN JI" userId="e902a28f-8012-4b24-9243-c8108f862d2f" providerId="ADAL" clId="{A813EB88-EA42-4D37-B3ED-22B1F170AE35}" dt="2023-05-15T22:56:05.145" v="125" actId="1076"/>
          <ac:spMkLst>
            <pc:docMk/>
            <pc:sldMk cId="972538486" sldId="313"/>
            <ac:spMk id="208" creationId="{1734B133-475F-9A4F-9F82-666DA1F665F1}"/>
          </ac:spMkLst>
        </pc:spChg>
        <pc:spChg chg="mod topLvl">
          <ac:chgData name="YUHAN JI" userId="e902a28f-8012-4b24-9243-c8108f862d2f" providerId="ADAL" clId="{A813EB88-EA42-4D37-B3ED-22B1F170AE35}" dt="2023-05-15T22:56:05.145" v="125" actId="1076"/>
          <ac:spMkLst>
            <pc:docMk/>
            <pc:sldMk cId="972538486" sldId="313"/>
            <ac:spMk id="209" creationId="{F6405F83-B052-524B-BA37-7D701BCD1DFD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11" creationId="{CA6C8BF6-19A3-9846-A541-28C510B2D10E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12" creationId="{62578326-5EB4-434A-91BC-C9BB93358D05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13" creationId="{B1F1D26B-FF8A-0B4A-9C11-62FF8192CD96}"/>
          </ac:spMkLst>
        </pc:spChg>
        <pc:spChg chg="mod">
          <ac:chgData name="YUHAN JI" userId="e902a28f-8012-4b24-9243-c8108f862d2f" providerId="ADAL" clId="{A813EB88-EA42-4D37-B3ED-22B1F170AE35}" dt="2023-05-15T22:56:10.169" v="126" actId="1076"/>
          <ac:spMkLst>
            <pc:docMk/>
            <pc:sldMk cId="972538486" sldId="313"/>
            <ac:spMk id="217" creationId="{9CFBDD97-F608-BC42-9D32-8A98C83700E0}"/>
          </ac:spMkLst>
        </pc:spChg>
        <pc:spChg chg="mod">
          <ac:chgData name="YUHAN JI" userId="e902a28f-8012-4b24-9243-c8108f862d2f" providerId="ADAL" clId="{A813EB88-EA42-4D37-B3ED-22B1F170AE35}" dt="2023-05-15T22:55:56.156" v="124" actId="1076"/>
          <ac:spMkLst>
            <pc:docMk/>
            <pc:sldMk cId="972538486" sldId="313"/>
            <ac:spMk id="221" creationId="{E0E087B6-8449-B243-8151-5B3B9AFA333D}"/>
          </ac:spMkLst>
        </pc:spChg>
        <pc:spChg chg="mod">
          <ac:chgData name="YUHAN JI" userId="e902a28f-8012-4b24-9243-c8108f862d2f" providerId="ADAL" clId="{A813EB88-EA42-4D37-B3ED-22B1F170AE35}" dt="2023-05-15T22:56:05.145" v="125" actId="1076"/>
          <ac:spMkLst>
            <pc:docMk/>
            <pc:sldMk cId="972538486" sldId="313"/>
            <ac:spMk id="222" creationId="{22DCBBB6-8B18-0F40-896B-E66E7155F2E1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226" creationId="{A71849B9-4970-F042-A4D5-45AC02EFF4F0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227" creationId="{1DC4BD49-5DF2-D340-B0CC-FB788DA90240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228" creationId="{FE866C0C-9383-FC40-9150-022AF34EB1C6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30" creationId="{EF947123-F3F0-EC49-A00A-EC2232449BCF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31" creationId="{D1805290-B13E-7C4C-9053-E37C15C855C2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32" creationId="{F3B36C70-3A71-5C4F-9EBA-51EF4A770DE4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238" creationId="{55ED6EF9-AF70-5C45-8B8A-F67B77EDB541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239" creationId="{6214BC97-3345-B449-8AD3-52813CC3B88D}"/>
          </ac:spMkLst>
        </pc:spChg>
        <pc:spChg chg="mod topLvl">
          <ac:chgData name="YUHAN JI" userId="e902a28f-8012-4b24-9243-c8108f862d2f" providerId="ADAL" clId="{A813EB88-EA42-4D37-B3ED-22B1F170AE35}" dt="2023-05-15T22:54:35.843" v="113" actId="165"/>
          <ac:spMkLst>
            <pc:docMk/>
            <pc:sldMk cId="972538486" sldId="313"/>
            <ac:spMk id="240" creationId="{2477FD11-905F-6B4E-BDAC-A381FCC990E7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42" creationId="{0DD74CB1-D47D-FB44-8068-C95ACF3508D9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43" creationId="{3232B0DE-D0A6-644F-9430-E74B8701B328}"/>
          </ac:spMkLst>
        </pc:spChg>
        <pc:spChg chg="mod">
          <ac:chgData name="YUHAN JI" userId="e902a28f-8012-4b24-9243-c8108f862d2f" providerId="ADAL" clId="{A813EB88-EA42-4D37-B3ED-22B1F170AE35}" dt="2023-05-15T22:54:53.905" v="115" actId="207"/>
          <ac:spMkLst>
            <pc:docMk/>
            <pc:sldMk cId="972538486" sldId="313"/>
            <ac:spMk id="244" creationId="{CC898CB3-F999-B54E-8408-1892039CE7F6}"/>
          </ac:spMkLst>
        </pc:spChg>
        <pc:grpChg chg="add mod">
          <ac:chgData name="YUHAN JI" userId="e902a28f-8012-4b24-9243-c8108f862d2f" providerId="ADAL" clId="{A813EB88-EA42-4D37-B3ED-22B1F170AE35}" dt="2023-05-15T22:56:05.145" v="125" actId="1076"/>
          <ac:grpSpMkLst>
            <pc:docMk/>
            <pc:sldMk cId="972538486" sldId="313"/>
            <ac:grpSpMk id="8" creationId="{32E6B963-9D13-3112-8E3C-C03611A5DEC6}"/>
          </ac:grpSpMkLst>
        </pc:grpChg>
        <pc:grpChg chg="mod">
          <ac:chgData name="YUHAN JI" userId="e902a28f-8012-4b24-9243-c8108f862d2f" providerId="ADAL" clId="{A813EB88-EA42-4D37-B3ED-22B1F170AE35}" dt="2023-05-15T22:54:24.583" v="111" actId="207"/>
          <ac:grpSpMkLst>
            <pc:docMk/>
            <pc:sldMk cId="972538486" sldId="313"/>
            <ac:grpSpMk id="56" creationId="{BD36B963-6A22-0C4D-99D4-C93D7EF2ABE4}"/>
          </ac:grpSpMkLst>
        </pc:grpChg>
        <pc:grpChg chg="mod">
          <ac:chgData name="YUHAN JI" userId="e902a28f-8012-4b24-9243-c8108f862d2f" providerId="ADAL" clId="{A813EB88-EA42-4D37-B3ED-22B1F170AE35}" dt="2023-05-15T22:54:24.583" v="111" actId="207"/>
          <ac:grpSpMkLst>
            <pc:docMk/>
            <pc:sldMk cId="972538486" sldId="313"/>
            <ac:grpSpMk id="61" creationId="{49D8DED5-7389-644B-8781-2CAC5CE53F86}"/>
          </ac:grpSpMkLst>
        </pc:grpChg>
        <pc:grpChg chg="mod">
          <ac:chgData name="YUHAN JI" userId="e902a28f-8012-4b24-9243-c8108f862d2f" providerId="ADAL" clId="{A813EB88-EA42-4D37-B3ED-22B1F170AE35}" dt="2023-05-15T22:54:24.583" v="111" actId="207"/>
          <ac:grpSpMkLst>
            <pc:docMk/>
            <pc:sldMk cId="972538486" sldId="313"/>
            <ac:grpSpMk id="68" creationId="{0D537FDD-A9E3-5447-A180-91F72A5F5FAA}"/>
          </ac:grpSpMkLst>
        </pc:grpChg>
        <pc:grpChg chg="mod">
          <ac:chgData name="YUHAN JI" userId="e902a28f-8012-4b24-9243-c8108f862d2f" providerId="ADAL" clId="{A813EB88-EA42-4D37-B3ED-22B1F170AE35}" dt="2023-05-15T22:54:24.583" v="111" actId="207"/>
          <ac:grpSpMkLst>
            <pc:docMk/>
            <pc:sldMk cId="972538486" sldId="313"/>
            <ac:grpSpMk id="77" creationId="{4D889889-84DD-A74D-9A9A-313BFA197D56}"/>
          </ac:grpSpMkLst>
        </pc:grpChg>
        <pc:grpChg chg="del">
          <ac:chgData name="YUHAN JI" userId="e902a28f-8012-4b24-9243-c8108f862d2f" providerId="ADAL" clId="{A813EB88-EA42-4D37-B3ED-22B1F170AE35}" dt="2023-05-15T22:54:35.843" v="113" actId="165"/>
          <ac:grpSpMkLst>
            <pc:docMk/>
            <pc:sldMk cId="972538486" sldId="313"/>
            <ac:grpSpMk id="112" creationId="{AF904E56-FD95-7448-8FED-DF2760CBB9E2}"/>
          </ac:grpSpMkLst>
        </pc:grpChg>
        <pc:grpChg chg="del mod topLvl">
          <ac:chgData name="YUHAN JI" userId="e902a28f-8012-4b24-9243-c8108f862d2f" providerId="ADAL" clId="{A813EB88-EA42-4D37-B3ED-22B1F170AE35}" dt="2023-05-15T22:54:58.591" v="116" actId="165"/>
          <ac:grpSpMkLst>
            <pc:docMk/>
            <pc:sldMk cId="972538486" sldId="313"/>
            <ac:grpSpMk id="113" creationId="{0BD80220-05F4-F247-A41C-8E25920B157B}"/>
          </ac:grpSpMkLst>
        </pc:grpChg>
        <pc:grpChg chg="mod topLvl">
          <ac:chgData name="YUHAN JI" userId="e902a28f-8012-4b24-9243-c8108f862d2f" providerId="ADAL" clId="{A813EB88-EA42-4D37-B3ED-22B1F170AE35}" dt="2023-05-15T22:55:24.292" v="120" actId="164"/>
          <ac:grpSpMkLst>
            <pc:docMk/>
            <pc:sldMk cId="972538486" sldId="313"/>
            <ac:grpSpMk id="115" creationId="{FB8495CB-2A01-154B-95ED-C10971A2AD83}"/>
          </ac:grpSpMkLst>
        </pc:grpChg>
        <pc:grpChg chg="mod">
          <ac:chgData name="YUHAN JI" userId="e902a28f-8012-4b24-9243-c8108f862d2f" providerId="ADAL" clId="{A813EB88-EA42-4D37-B3ED-22B1F170AE35}" dt="2023-05-15T22:54:24.583" v="111" actId="207"/>
          <ac:grpSpMkLst>
            <pc:docMk/>
            <pc:sldMk cId="972538486" sldId="313"/>
            <ac:grpSpMk id="135" creationId="{1DB8C241-6FE2-A441-9A7F-FE9DB1703D98}"/>
          </ac:grpSpMkLst>
        </pc:grpChg>
        <pc:grpChg chg="mod">
          <ac:chgData name="YUHAN JI" userId="e902a28f-8012-4b24-9243-c8108f862d2f" providerId="ADAL" clId="{A813EB88-EA42-4D37-B3ED-22B1F170AE35}" dt="2023-05-15T22:54:24.583" v="111" actId="207"/>
          <ac:grpSpMkLst>
            <pc:docMk/>
            <pc:sldMk cId="972538486" sldId="313"/>
            <ac:grpSpMk id="146" creationId="{1978A12D-F2DD-F547-9271-2EFA9C60FCFB}"/>
          </ac:grpSpMkLst>
        </pc:grpChg>
        <pc:grpChg chg="del">
          <ac:chgData name="YUHAN JI" userId="e902a28f-8012-4b24-9243-c8108f862d2f" providerId="ADAL" clId="{A813EB88-EA42-4D37-B3ED-22B1F170AE35}" dt="2023-05-15T22:54:35.843" v="113" actId="165"/>
          <ac:grpSpMkLst>
            <pc:docMk/>
            <pc:sldMk cId="972538486" sldId="313"/>
            <ac:grpSpMk id="186" creationId="{3D54154D-A576-9043-BC32-A8C7C6DC6AFD}"/>
          </ac:grpSpMkLst>
        </pc:grpChg>
        <pc:grpChg chg="mod topLvl">
          <ac:chgData name="YUHAN JI" userId="e902a28f-8012-4b24-9243-c8108f862d2f" providerId="ADAL" clId="{A813EB88-EA42-4D37-B3ED-22B1F170AE35}" dt="2023-05-15T22:54:53.905" v="115" actId="207"/>
          <ac:grpSpMkLst>
            <pc:docMk/>
            <pc:sldMk cId="972538486" sldId="313"/>
            <ac:grpSpMk id="187" creationId="{36AAAFD6-4AC1-1745-9DBD-2227649BC2F4}"/>
          </ac:grpSpMkLst>
        </pc:grpChg>
        <pc:grpChg chg="del">
          <ac:chgData name="YUHAN JI" userId="e902a28f-8012-4b24-9243-c8108f862d2f" providerId="ADAL" clId="{A813EB88-EA42-4D37-B3ED-22B1F170AE35}" dt="2023-05-15T22:54:35.843" v="113" actId="165"/>
          <ac:grpSpMkLst>
            <pc:docMk/>
            <pc:sldMk cId="972538486" sldId="313"/>
            <ac:grpSpMk id="194" creationId="{FCCFEE0A-7953-0742-A08C-DE1B39D7C1D3}"/>
          </ac:grpSpMkLst>
        </pc:grpChg>
        <pc:grpChg chg="mod topLvl">
          <ac:chgData name="YUHAN JI" userId="e902a28f-8012-4b24-9243-c8108f862d2f" providerId="ADAL" clId="{A813EB88-EA42-4D37-B3ED-22B1F170AE35}" dt="2023-05-15T22:55:56.156" v="124" actId="1076"/>
          <ac:grpSpMkLst>
            <pc:docMk/>
            <pc:sldMk cId="972538486" sldId="313"/>
            <ac:grpSpMk id="195" creationId="{224D6A5C-ED01-4D45-978E-63274F7605B4}"/>
          </ac:grpSpMkLst>
        </pc:grpChg>
        <pc:grpChg chg="del">
          <ac:chgData name="YUHAN JI" userId="e902a28f-8012-4b24-9243-c8108f862d2f" providerId="ADAL" clId="{A813EB88-EA42-4D37-B3ED-22B1F170AE35}" dt="2023-05-15T22:54:35.843" v="113" actId="165"/>
          <ac:grpSpMkLst>
            <pc:docMk/>
            <pc:sldMk cId="972538486" sldId="313"/>
            <ac:grpSpMk id="205" creationId="{FD1DA5A2-18B4-EB46-B39B-1C038098E848}"/>
          </ac:grpSpMkLst>
        </pc:grpChg>
        <pc:grpChg chg="mod topLvl">
          <ac:chgData name="YUHAN JI" userId="e902a28f-8012-4b24-9243-c8108f862d2f" providerId="ADAL" clId="{A813EB88-EA42-4D37-B3ED-22B1F170AE35}" dt="2023-05-15T22:56:05.145" v="125" actId="1076"/>
          <ac:grpSpMkLst>
            <pc:docMk/>
            <pc:sldMk cId="972538486" sldId="313"/>
            <ac:grpSpMk id="206" creationId="{D69C6CF2-EBE4-AE4D-93FE-CFAA11AD9EB6}"/>
          </ac:grpSpMkLst>
        </pc:grpChg>
        <pc:grpChg chg="del">
          <ac:chgData name="YUHAN JI" userId="e902a28f-8012-4b24-9243-c8108f862d2f" providerId="ADAL" clId="{A813EB88-EA42-4D37-B3ED-22B1F170AE35}" dt="2023-05-15T22:54:35.843" v="113" actId="165"/>
          <ac:grpSpMkLst>
            <pc:docMk/>
            <pc:sldMk cId="972538486" sldId="313"/>
            <ac:grpSpMk id="224" creationId="{BFE5013F-5294-F446-95F8-98E6FF5EC19E}"/>
          </ac:grpSpMkLst>
        </pc:grpChg>
        <pc:grpChg chg="mod topLvl">
          <ac:chgData name="YUHAN JI" userId="e902a28f-8012-4b24-9243-c8108f862d2f" providerId="ADAL" clId="{A813EB88-EA42-4D37-B3ED-22B1F170AE35}" dt="2023-05-15T22:54:53.905" v="115" actId="207"/>
          <ac:grpSpMkLst>
            <pc:docMk/>
            <pc:sldMk cId="972538486" sldId="313"/>
            <ac:grpSpMk id="225" creationId="{2D1C6288-828A-0247-B955-F5FCB38A14E1}"/>
          </ac:grpSpMkLst>
        </pc:grpChg>
        <pc:grpChg chg="del">
          <ac:chgData name="YUHAN JI" userId="e902a28f-8012-4b24-9243-c8108f862d2f" providerId="ADAL" clId="{A813EB88-EA42-4D37-B3ED-22B1F170AE35}" dt="2023-05-15T22:54:35.843" v="113" actId="165"/>
          <ac:grpSpMkLst>
            <pc:docMk/>
            <pc:sldMk cId="972538486" sldId="313"/>
            <ac:grpSpMk id="236" creationId="{812D11F8-5ADB-FC43-875F-578728CD541E}"/>
          </ac:grpSpMkLst>
        </pc:grpChg>
        <pc:grpChg chg="mod topLvl">
          <ac:chgData name="YUHAN JI" userId="e902a28f-8012-4b24-9243-c8108f862d2f" providerId="ADAL" clId="{A813EB88-EA42-4D37-B3ED-22B1F170AE35}" dt="2023-05-15T22:54:53.905" v="115" actId="207"/>
          <ac:grpSpMkLst>
            <pc:docMk/>
            <pc:sldMk cId="972538486" sldId="313"/>
            <ac:grpSpMk id="237" creationId="{31FCF28E-28E3-0C45-B05B-6E830A794239}"/>
          </ac:grpSpMkLst>
        </pc:grpChg>
        <pc:cxnChg chg="mod">
          <ac:chgData name="YUHAN JI" userId="e902a28f-8012-4b24-9243-c8108f862d2f" providerId="ADAL" clId="{A813EB88-EA42-4D37-B3ED-22B1F170AE35}" dt="2023-05-15T22:51:59.042" v="96" actId="14100"/>
          <ac:cxnSpMkLst>
            <pc:docMk/>
            <pc:sldMk cId="972538486" sldId="313"/>
            <ac:cxnSpMk id="9" creationId="{8F5C07D3-BDB5-1B4B-9B75-5992106C507D}"/>
          </ac:cxnSpMkLst>
        </pc:cxnChg>
        <pc:cxnChg chg="mod">
          <ac:chgData name="YUHAN JI" userId="e902a28f-8012-4b24-9243-c8108f862d2f" providerId="ADAL" clId="{A813EB88-EA42-4D37-B3ED-22B1F170AE35}" dt="2023-05-15T22:52:03.106" v="97" actId="14100"/>
          <ac:cxnSpMkLst>
            <pc:docMk/>
            <pc:sldMk cId="972538486" sldId="313"/>
            <ac:cxnSpMk id="11" creationId="{83016898-E98D-724E-BDD5-517A668E24B4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59" creationId="{4347A8B2-7C5E-4348-BE66-CFA492F1BE75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60" creationId="{AFB6BD65-8994-3345-AB40-F9FF576904A7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62" creationId="{D27211EB-5DB6-004D-B2ED-A4FDC1B73966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66" creationId="{DA71769C-9683-F942-A3B2-44529B391830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67" creationId="{C8B1273C-78D6-C642-9314-8A80F925ACF0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69" creationId="{952E8512-8726-9841-9AC5-EF1107C60B7D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74" creationId="{343B0034-54D3-CD47-A729-6217A32BD686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75" creationId="{CC9CF328-AE5A-5948-A395-5603FFDDE096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76" creationId="{8791ECA8-BD5D-074C-BDC1-471DAA6BB0C2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78" creationId="{66827B06-0818-2C49-BAD3-934989C8FFE0}"/>
          </ac:cxnSpMkLst>
        </pc:cxnChg>
        <pc:cxnChg chg="mod topLvl">
          <ac:chgData name="YUHAN JI" userId="e902a28f-8012-4b24-9243-c8108f862d2f" providerId="ADAL" clId="{A813EB88-EA42-4D37-B3ED-22B1F170AE35}" dt="2023-05-15T22:55:24.292" v="120" actId="164"/>
          <ac:cxnSpMkLst>
            <pc:docMk/>
            <pc:sldMk cId="972538486" sldId="313"/>
            <ac:cxnSpMk id="114" creationId="{60F6B8B0-E9FD-F04A-BD2C-F4A3447841F1}"/>
          </ac:cxnSpMkLst>
        </pc:cxnChg>
        <pc:cxnChg chg="mod">
          <ac:chgData name="YUHAN JI" userId="e902a28f-8012-4b24-9243-c8108f862d2f" providerId="ADAL" clId="{A813EB88-EA42-4D37-B3ED-22B1F170AE35}" dt="2023-05-15T22:54:58.591" v="116" actId="165"/>
          <ac:cxnSpMkLst>
            <pc:docMk/>
            <pc:sldMk cId="972538486" sldId="313"/>
            <ac:cxnSpMk id="120" creationId="{22B63860-8099-3F4A-A184-84F3195219B2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30" creationId="{8ACAF128-740F-594B-9464-D439005FED27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33" creationId="{138E89E6-E093-1B4F-966E-813662BD1BFD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34" creationId="{D7900959-9935-B946-8BCB-D264C029CBB5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36" creationId="{6502C8A5-0CA9-1D4B-B802-854EACDB6051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39" creationId="{38246D87-F45A-E940-B875-62822BB46D21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42" creationId="{DCD2ED45-4E0F-D54B-8CD2-5E7D545CB75A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43" creationId="{B0725839-1C8B-7A4A-88B0-52820E1B7841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44" creationId="{A62BEBC2-07CF-DF40-BCAA-B9A34F726AC2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48" creationId="{2B0F24FD-5ACA-EA4D-AC2F-F463DA150456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51" creationId="{B2B361DC-581A-7041-B539-2BBBB1BF752D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54" creationId="{CA8E742D-7A71-0E47-ADED-B598E32785C9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55" creationId="{20E728C9-1669-4C40-A8B5-8AECCDC5A1CC}"/>
          </ac:cxnSpMkLst>
        </pc:cxnChg>
        <pc:cxnChg chg="mod">
          <ac:chgData name="YUHAN JI" userId="e902a28f-8012-4b24-9243-c8108f862d2f" providerId="ADAL" clId="{A813EB88-EA42-4D37-B3ED-22B1F170AE35}" dt="2023-05-15T22:54:26.934" v="112" actId="208"/>
          <ac:cxnSpMkLst>
            <pc:docMk/>
            <pc:sldMk cId="972538486" sldId="313"/>
            <ac:cxnSpMk id="156" creationId="{9740329A-729E-4B4D-8665-C772A1D576AF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190" creationId="{6FBA7C17-37E4-0743-8AA7-4741AA0D7FE9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193" creationId="{91965D0E-EA86-C64B-83EC-112BBF66574B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199" creationId="{EA355116-486E-8643-B358-07853E9EA5C0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03" creationId="{E70ECD7B-820D-D641-A923-3BE83231B039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04" creationId="{81565766-BFDE-3545-AD09-1418ABDF8098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10" creationId="{062C8EE9-F53E-3544-9D70-980EC24A4BF3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14" creationId="{F64DDE1D-6EB9-A244-BB62-4C0ABF45537A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15" creationId="{B6516D1F-2558-FC47-BEBE-AA47B22C58A1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16" creationId="{BEB04AA9-5E21-DD4F-8A09-F399BE934890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29" creationId="{3B037E22-3FAC-E646-855D-948C55C0DB07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33" creationId="{3984B518-AA53-FF42-99DA-EB578060197B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34" creationId="{ED14B91B-EB07-574F-B51A-855DC3165FC4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35" creationId="{67B96218-B038-AC41-937A-BF3A70A175AA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41" creationId="{421EE8B5-C26C-504E-A0EB-D2FD3237DBCA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45" creationId="{6CFCEFB8-F119-914D-BC0C-317BBAE5711A}"/>
          </ac:cxnSpMkLst>
        </pc:cxnChg>
        <pc:cxnChg chg="mod">
          <ac:chgData name="YUHAN JI" userId="e902a28f-8012-4b24-9243-c8108f862d2f" providerId="ADAL" clId="{A813EB88-EA42-4D37-B3ED-22B1F170AE35}" dt="2023-05-15T22:54:53.905" v="115" actId="207"/>
          <ac:cxnSpMkLst>
            <pc:docMk/>
            <pc:sldMk cId="972538486" sldId="313"/>
            <ac:cxnSpMk id="246" creationId="{ECD336CA-03AF-164E-869D-D1D0C5781DC0}"/>
          </ac:cxnSpMkLst>
        </pc:cxnChg>
      </pc:sldChg>
      <pc:sldChg chg="modSp mod">
        <pc:chgData name="YUHAN JI" userId="e902a28f-8012-4b24-9243-c8108f862d2f" providerId="ADAL" clId="{A813EB88-EA42-4D37-B3ED-22B1F170AE35}" dt="2023-05-15T22:57:42.367" v="152" actId="20577"/>
        <pc:sldMkLst>
          <pc:docMk/>
          <pc:sldMk cId="499362309" sldId="1745"/>
        </pc:sldMkLst>
        <pc:spChg chg="mod">
          <ac:chgData name="YUHAN JI" userId="e902a28f-8012-4b24-9243-c8108f862d2f" providerId="ADAL" clId="{A813EB88-EA42-4D37-B3ED-22B1F170AE35}" dt="2023-05-15T22:57:42.367" v="152" actId="20577"/>
          <ac:spMkLst>
            <pc:docMk/>
            <pc:sldMk cId="499362309" sldId="1745"/>
            <ac:spMk id="2" creationId="{571F8EA8-0415-5758-3EDD-D5088138FEFB}"/>
          </ac:spMkLst>
        </pc:spChg>
      </pc:sldChg>
      <pc:sldChg chg="modSp mod">
        <pc:chgData name="YUHAN JI" userId="e902a28f-8012-4b24-9243-c8108f862d2f" providerId="ADAL" clId="{A813EB88-EA42-4D37-B3ED-22B1F170AE35}" dt="2023-05-15T22:52:32.362" v="98" actId="1582"/>
        <pc:sldMkLst>
          <pc:docMk/>
          <pc:sldMk cId="1867207312" sldId="1754"/>
        </pc:sldMkLst>
        <pc:spChg chg="mod">
          <ac:chgData name="YUHAN JI" userId="e902a28f-8012-4b24-9243-c8108f862d2f" providerId="ADAL" clId="{A813EB88-EA42-4D37-B3ED-22B1F170AE35}" dt="2023-05-15T22:52:32.362" v="98" actId="1582"/>
          <ac:spMkLst>
            <pc:docMk/>
            <pc:sldMk cId="1867207312" sldId="1754"/>
            <ac:spMk id="81" creationId="{78B84B60-F679-5B4F-9024-FB8FFBEF9D58}"/>
          </ac:spMkLst>
        </pc:spChg>
      </pc:sldChg>
      <pc:sldChg chg="addSp delSp modSp mod">
        <pc:chgData name="YUHAN JI" userId="e902a28f-8012-4b24-9243-c8108f862d2f" providerId="ADAL" clId="{A813EB88-EA42-4D37-B3ED-22B1F170AE35}" dt="2023-05-15T22:53:54.505" v="108" actId="208"/>
        <pc:sldMkLst>
          <pc:docMk/>
          <pc:sldMk cId="3025575802" sldId="1755"/>
        </pc:sldMkLst>
        <pc:spChg chg="ord">
          <ac:chgData name="YUHAN JI" userId="e902a28f-8012-4b24-9243-c8108f862d2f" providerId="ADAL" clId="{A813EB88-EA42-4D37-B3ED-22B1F170AE35}" dt="2023-05-15T22:53:29.508" v="104" actId="167"/>
          <ac:spMkLst>
            <pc:docMk/>
            <pc:sldMk cId="3025575802" sldId="1755"/>
            <ac:spMk id="46" creationId="{6AFFE71C-2BDD-AD4D-817D-93A0E530A84C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48" creationId="{344531A6-2C49-3346-9265-FDD61E09B66D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49" creationId="{FCE83895-72CF-F74A-805D-A3D5A75444E3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54" creationId="{29020916-55B5-FE4E-BDF6-E41D8302F2B3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55" creationId="{28FEAD92-4159-B64C-818E-71C38CAFDE59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57" creationId="{62048F84-ED26-DC4E-9572-F79D3406DCB2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58" creationId="{6C84B22C-6E43-8E43-80AB-5BF7DCDAA368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62" creationId="{E9C75570-D4D2-C74E-9F42-40E14C65E2DB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66" creationId="{FCB07C43-60F0-4947-A62A-A7D17851A7EA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67" creationId="{B7F9B551-36A3-4E4D-8ECA-60CE785859AF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68" creationId="{B88C3939-E9AE-A140-B69A-D4A1DC9CA9D2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73" creationId="{CCADCD51-E06C-D044-B682-E139A4CEAAF2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74" creationId="{245DD3FF-3570-3244-877C-9BEB17C920E4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76" creationId="{BF2421BD-00DB-8844-85CC-E6E841DD0CD7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77" creationId="{EB32E947-AEF4-5D45-86A1-786EC34E352F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82" creationId="{62555915-4EB8-394E-862A-F2353CB00A74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83" creationId="{7D9058AE-D4F0-3148-BF68-528B7D905616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85" creationId="{13DD1877-BBC3-B44B-B01D-F704D2CA13CB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86" creationId="{38E706A6-2767-6947-B9B1-D3D76B5C8027}"/>
          </ac:spMkLst>
        </pc:spChg>
        <pc:spChg chg="mod">
          <ac:chgData name="YUHAN JI" userId="e902a28f-8012-4b24-9243-c8108f862d2f" providerId="ADAL" clId="{A813EB88-EA42-4D37-B3ED-22B1F170AE35}" dt="2023-05-15T22:52:45.475" v="100" actId="207"/>
          <ac:spMkLst>
            <pc:docMk/>
            <pc:sldMk cId="3025575802" sldId="1755"/>
            <ac:spMk id="92" creationId="{73C14036-D276-3A4D-97EA-8D003FA12927}"/>
          </ac:spMkLst>
        </pc:spChg>
        <pc:spChg chg="mod topLvl">
          <ac:chgData name="YUHAN JI" userId="e902a28f-8012-4b24-9243-c8108f862d2f" providerId="ADAL" clId="{A813EB88-EA42-4D37-B3ED-22B1F170AE35}" dt="2023-05-15T22:53:36.495" v="105" actId="165"/>
          <ac:spMkLst>
            <pc:docMk/>
            <pc:sldMk cId="3025575802" sldId="1755"/>
            <ac:spMk id="101" creationId="{774D10F2-C744-0F4F-8BD5-025B7F08F49F}"/>
          </ac:spMkLst>
        </pc:spChg>
        <pc:spChg chg="mod topLvl">
          <ac:chgData name="YUHAN JI" userId="e902a28f-8012-4b24-9243-c8108f862d2f" providerId="ADAL" clId="{A813EB88-EA42-4D37-B3ED-22B1F170AE35}" dt="2023-05-15T22:53:36.495" v="105" actId="165"/>
          <ac:spMkLst>
            <pc:docMk/>
            <pc:sldMk cId="3025575802" sldId="1755"/>
            <ac:spMk id="102" creationId="{D1813581-5086-4D48-A4BE-3C48B2C1F582}"/>
          </ac:spMkLst>
        </pc:spChg>
        <pc:spChg chg="mod">
          <ac:chgData name="YUHAN JI" userId="e902a28f-8012-4b24-9243-c8108f862d2f" providerId="ADAL" clId="{A813EB88-EA42-4D37-B3ED-22B1F170AE35}" dt="2023-05-15T22:53:54.505" v="108" actId="208"/>
          <ac:spMkLst>
            <pc:docMk/>
            <pc:sldMk cId="3025575802" sldId="1755"/>
            <ac:spMk id="103" creationId="{CF23F1EA-91C3-8042-88D9-5ED9D582EB8D}"/>
          </ac:spMkLst>
        </pc:spChg>
        <pc:spChg chg="mod">
          <ac:chgData name="YUHAN JI" userId="e902a28f-8012-4b24-9243-c8108f862d2f" providerId="ADAL" clId="{A813EB88-EA42-4D37-B3ED-22B1F170AE35}" dt="2023-05-15T22:53:54.505" v="108" actId="208"/>
          <ac:spMkLst>
            <pc:docMk/>
            <pc:sldMk cId="3025575802" sldId="1755"/>
            <ac:spMk id="105" creationId="{04E59839-F49D-DA49-A3BD-E8D764BFE12D}"/>
          </ac:spMkLst>
        </pc:spChg>
        <pc:spChg chg="mod topLvl">
          <ac:chgData name="YUHAN JI" userId="e902a28f-8012-4b24-9243-c8108f862d2f" providerId="ADAL" clId="{A813EB88-EA42-4D37-B3ED-22B1F170AE35}" dt="2023-05-15T22:53:05.215" v="101" actId="165"/>
          <ac:spMkLst>
            <pc:docMk/>
            <pc:sldMk cId="3025575802" sldId="1755"/>
            <ac:spMk id="125" creationId="{CD94785C-86CF-014E-A05D-6E2D4ABBCA61}"/>
          </ac:spMkLst>
        </pc:spChg>
        <pc:spChg chg="mod topLvl">
          <ac:chgData name="YUHAN JI" userId="e902a28f-8012-4b24-9243-c8108f862d2f" providerId="ADAL" clId="{A813EB88-EA42-4D37-B3ED-22B1F170AE35}" dt="2023-05-15T22:53:05.215" v="101" actId="165"/>
          <ac:spMkLst>
            <pc:docMk/>
            <pc:sldMk cId="3025575802" sldId="1755"/>
            <ac:spMk id="126" creationId="{F23086C8-CA44-594F-9923-89C8A86024C0}"/>
          </ac:spMkLst>
        </pc:spChg>
        <pc:spChg chg="mod topLvl">
          <ac:chgData name="YUHAN JI" userId="e902a28f-8012-4b24-9243-c8108f862d2f" providerId="ADAL" clId="{A813EB88-EA42-4D37-B3ED-22B1F170AE35}" dt="2023-05-15T22:53:05.215" v="101" actId="165"/>
          <ac:spMkLst>
            <pc:docMk/>
            <pc:sldMk cId="3025575802" sldId="1755"/>
            <ac:spMk id="128" creationId="{040E4253-0445-234A-96B8-43B60295B8BE}"/>
          </ac:spMkLst>
        </pc:spChg>
        <pc:spChg chg="mod">
          <ac:chgData name="YUHAN JI" userId="e902a28f-8012-4b24-9243-c8108f862d2f" providerId="ADAL" clId="{A813EB88-EA42-4D37-B3ED-22B1F170AE35}" dt="2023-05-15T22:53:54.505" v="108" actId="208"/>
          <ac:spMkLst>
            <pc:docMk/>
            <pc:sldMk cId="3025575802" sldId="1755"/>
            <ac:spMk id="139" creationId="{32C05053-B380-924D-A181-664C632EE60D}"/>
          </ac:spMkLst>
        </pc:spChg>
        <pc:spChg chg="mod">
          <ac:chgData name="YUHAN JI" userId="e902a28f-8012-4b24-9243-c8108f862d2f" providerId="ADAL" clId="{A813EB88-EA42-4D37-B3ED-22B1F170AE35}" dt="2023-05-15T22:53:54.505" v="108" actId="208"/>
          <ac:spMkLst>
            <pc:docMk/>
            <pc:sldMk cId="3025575802" sldId="1755"/>
            <ac:spMk id="146" creationId="{19FC69DE-8422-4046-B57E-19FBD86088D1}"/>
          </ac:spMkLst>
        </pc:spChg>
        <pc:spChg chg="mod">
          <ac:chgData name="YUHAN JI" userId="e902a28f-8012-4b24-9243-c8108f862d2f" providerId="ADAL" clId="{A813EB88-EA42-4D37-B3ED-22B1F170AE35}" dt="2023-05-15T22:53:54.505" v="108" actId="208"/>
          <ac:spMkLst>
            <pc:docMk/>
            <pc:sldMk cId="3025575802" sldId="1755"/>
            <ac:spMk id="147" creationId="{CDB28E89-601A-C149-A3A1-49E2F412DA6B}"/>
          </ac:spMkLst>
        </pc:spChg>
        <pc:grpChg chg="add mod">
          <ac:chgData name="YUHAN JI" userId="e902a28f-8012-4b24-9243-c8108f862d2f" providerId="ADAL" clId="{A813EB88-EA42-4D37-B3ED-22B1F170AE35}" dt="2023-05-15T22:53:52.890" v="107" actId="207"/>
          <ac:grpSpMkLst>
            <pc:docMk/>
            <pc:sldMk cId="3025575802" sldId="1755"/>
            <ac:grpSpMk id="4" creationId="{70CCB9A2-6815-509C-4FE7-DD8E71EDEB41}"/>
          </ac:grpSpMkLst>
        </pc:grpChg>
        <pc:grpChg chg="mod">
          <ac:chgData name="YUHAN JI" userId="e902a28f-8012-4b24-9243-c8108f862d2f" providerId="ADAL" clId="{A813EB88-EA42-4D37-B3ED-22B1F170AE35}" dt="2023-05-15T22:52:45.475" v="100" actId="207"/>
          <ac:grpSpMkLst>
            <pc:docMk/>
            <pc:sldMk cId="3025575802" sldId="1755"/>
            <ac:grpSpMk id="47" creationId="{2C64D8EE-E060-AA47-99D6-132545A0CB2E}"/>
          </ac:grpSpMkLst>
        </pc:grpChg>
        <pc:grpChg chg="mod">
          <ac:chgData name="YUHAN JI" userId="e902a28f-8012-4b24-9243-c8108f862d2f" providerId="ADAL" clId="{A813EB88-EA42-4D37-B3ED-22B1F170AE35}" dt="2023-05-15T22:52:45.475" v="100" actId="207"/>
          <ac:grpSpMkLst>
            <pc:docMk/>
            <pc:sldMk cId="3025575802" sldId="1755"/>
            <ac:grpSpMk id="52" creationId="{DA13B88D-F863-6741-AE78-966799095724}"/>
          </ac:grpSpMkLst>
        </pc:grpChg>
        <pc:grpChg chg="mod">
          <ac:chgData name="YUHAN JI" userId="e902a28f-8012-4b24-9243-c8108f862d2f" providerId="ADAL" clId="{A813EB88-EA42-4D37-B3ED-22B1F170AE35}" dt="2023-05-15T22:52:45.475" v="100" actId="207"/>
          <ac:grpSpMkLst>
            <pc:docMk/>
            <pc:sldMk cId="3025575802" sldId="1755"/>
            <ac:grpSpMk id="64" creationId="{CBDEE9DA-EC1D-B34D-89C8-34E6A5692DE8}"/>
          </ac:grpSpMkLst>
        </pc:grpChg>
        <pc:grpChg chg="mod">
          <ac:chgData name="YUHAN JI" userId="e902a28f-8012-4b24-9243-c8108f862d2f" providerId="ADAL" clId="{A813EB88-EA42-4D37-B3ED-22B1F170AE35}" dt="2023-05-15T22:52:45.475" v="100" actId="207"/>
          <ac:grpSpMkLst>
            <pc:docMk/>
            <pc:sldMk cId="3025575802" sldId="1755"/>
            <ac:grpSpMk id="71" creationId="{778A70BA-CFFB-414D-BD2A-1A849530299E}"/>
          </ac:grpSpMkLst>
        </pc:grpChg>
        <pc:grpChg chg="mod">
          <ac:chgData name="YUHAN JI" userId="e902a28f-8012-4b24-9243-c8108f862d2f" providerId="ADAL" clId="{A813EB88-EA42-4D37-B3ED-22B1F170AE35}" dt="2023-05-15T22:52:45.475" v="100" actId="207"/>
          <ac:grpSpMkLst>
            <pc:docMk/>
            <pc:sldMk cId="3025575802" sldId="1755"/>
            <ac:grpSpMk id="80" creationId="{4767A5B9-9071-854C-A5D6-CB9C044CCD46}"/>
          </ac:grpSpMkLst>
        </pc:grpChg>
        <pc:grpChg chg="del">
          <ac:chgData name="YUHAN JI" userId="e902a28f-8012-4b24-9243-c8108f862d2f" providerId="ADAL" clId="{A813EB88-EA42-4D37-B3ED-22B1F170AE35}" dt="2023-05-15T22:53:14.846" v="102" actId="165"/>
          <ac:grpSpMkLst>
            <pc:docMk/>
            <pc:sldMk cId="3025575802" sldId="1755"/>
            <ac:grpSpMk id="95" creationId="{D1356D8F-532D-2649-B743-C837E971CE03}"/>
          </ac:grpSpMkLst>
        </pc:grpChg>
        <pc:grpChg chg="del mod topLvl">
          <ac:chgData name="YUHAN JI" userId="e902a28f-8012-4b24-9243-c8108f862d2f" providerId="ADAL" clId="{A813EB88-EA42-4D37-B3ED-22B1F170AE35}" dt="2023-05-15T22:53:36.495" v="105" actId="165"/>
          <ac:grpSpMkLst>
            <pc:docMk/>
            <pc:sldMk cId="3025575802" sldId="1755"/>
            <ac:grpSpMk id="98" creationId="{EAB9B4F4-B4F1-874A-A608-A0291E8D1A6D}"/>
          </ac:grpSpMkLst>
        </pc:grpChg>
        <pc:grpChg chg="mod topLvl">
          <ac:chgData name="YUHAN JI" userId="e902a28f-8012-4b24-9243-c8108f862d2f" providerId="ADAL" clId="{A813EB88-EA42-4D37-B3ED-22B1F170AE35}" dt="2023-05-15T22:53:52.890" v="107" actId="207"/>
          <ac:grpSpMkLst>
            <pc:docMk/>
            <pc:sldMk cId="3025575802" sldId="1755"/>
            <ac:grpSpMk id="100" creationId="{8ABC584D-708D-7848-87C3-7AB0384A69AE}"/>
          </ac:grpSpMkLst>
        </pc:grpChg>
        <pc:grpChg chg="del">
          <ac:chgData name="YUHAN JI" userId="e902a28f-8012-4b24-9243-c8108f862d2f" providerId="ADAL" clId="{A813EB88-EA42-4D37-B3ED-22B1F170AE35}" dt="2023-05-15T22:53:05.215" v="101" actId="165"/>
          <ac:grpSpMkLst>
            <pc:docMk/>
            <pc:sldMk cId="3025575802" sldId="1755"/>
            <ac:grpSpMk id="122" creationId="{79F7F229-AB47-E646-8FE4-AF563D3B57CD}"/>
          </ac:grpSpMkLst>
        </pc:grpChg>
        <pc:grpChg chg="mod topLvl">
          <ac:chgData name="YUHAN JI" userId="e902a28f-8012-4b24-9243-c8108f862d2f" providerId="ADAL" clId="{A813EB88-EA42-4D37-B3ED-22B1F170AE35}" dt="2023-05-15T22:53:52.890" v="107" actId="207"/>
          <ac:grpSpMkLst>
            <pc:docMk/>
            <pc:sldMk cId="3025575802" sldId="1755"/>
            <ac:grpSpMk id="123" creationId="{60F8AE85-ACDA-2D40-A7AE-C044E86D2941}"/>
          </ac:grpSpMkLst>
        </pc:grp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50" creationId="{2AAE0A52-E8D0-3543-B571-D4CF13692777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51" creationId="{E6AFE0E7-F5CE-F24F-83F9-A301D7922F98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53" creationId="{4CBADF51-66F2-B34E-A880-3D3B0E3CA912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56" creationId="{A03DD08F-6ACF-9049-99C9-046368D9DC59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59" creationId="{0D28C202-6ED2-DE41-84AF-A7BD063AAD7D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60" creationId="{C9FBD1BE-B2CB-614A-9D76-07C78DB5C7E2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61" creationId="{305EA36C-258A-B646-BE3B-2764AFEF33F7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63" creationId="{3B742964-E6F5-3D4B-8D80-73F976F2548B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65" creationId="{CDC2D800-2759-9843-B2F5-EC04DB10857B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69" creationId="{7BA2A3CC-A7A2-0D4D-8142-58028A7B7F22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70" creationId="{88C30653-04B5-0144-9631-C43F271C81ED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72" creationId="{4051E1E9-FE01-784A-AB1D-C76489B3BC85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75" creationId="{BF80B3E3-9A50-EC45-A93B-5D3A3759621A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78" creationId="{34B482BE-97A7-8548-AD51-BF2C43C0660F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79" creationId="{2C590A61-2766-4D45-957C-8D66E87C2D89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81" creationId="{35D6EB2A-B5B7-394B-88C9-E1C99F2BB14F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84" creationId="{601DBD8E-F881-BB47-A164-6191524317C1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87" creationId="{F6C60B94-1A70-9E41-A9EB-DCF35DBE3A4F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89" creationId="{CAB58D71-799B-314C-AC05-2ECBA1B7C774}"/>
          </ac:cxnSpMkLst>
        </pc:cxnChg>
        <pc:cxnChg chg="mod">
          <ac:chgData name="YUHAN JI" userId="e902a28f-8012-4b24-9243-c8108f862d2f" providerId="ADAL" clId="{A813EB88-EA42-4D37-B3ED-22B1F170AE35}" dt="2023-05-15T22:52:45.475" v="100" actId="207"/>
          <ac:cxnSpMkLst>
            <pc:docMk/>
            <pc:sldMk cId="3025575802" sldId="1755"/>
            <ac:cxnSpMk id="91" creationId="{548C3CF4-3B11-F846-8111-3CD8EC1AE367}"/>
          </ac:cxnSpMkLst>
        </pc:cxnChg>
        <pc:cxnChg chg="mod topLvl">
          <ac:chgData name="YUHAN JI" userId="e902a28f-8012-4b24-9243-c8108f862d2f" providerId="ADAL" clId="{A813EB88-EA42-4D37-B3ED-22B1F170AE35}" dt="2023-05-15T22:53:54.505" v="108" actId="208"/>
          <ac:cxnSpMkLst>
            <pc:docMk/>
            <pc:sldMk cId="3025575802" sldId="1755"/>
            <ac:cxnSpMk id="99" creationId="{70EAFD22-EF29-E64C-9E55-78ED24380317}"/>
          </ac:cxnSpMkLst>
        </pc:cxnChg>
        <pc:cxnChg chg="mod">
          <ac:chgData name="YUHAN JI" userId="e902a28f-8012-4b24-9243-c8108f862d2f" providerId="ADAL" clId="{A813EB88-EA42-4D37-B3ED-22B1F170AE35}" dt="2023-05-15T22:53:54.505" v="108" actId="208"/>
          <ac:cxnSpMkLst>
            <pc:docMk/>
            <pc:sldMk cId="3025575802" sldId="1755"/>
            <ac:cxnSpMk id="106" creationId="{561B4E8A-1115-D64E-B7E2-80BF5D9A0CB6}"/>
          </ac:cxnSpMkLst>
        </pc:cxnChg>
        <pc:cxnChg chg="mod">
          <ac:chgData name="YUHAN JI" userId="e902a28f-8012-4b24-9243-c8108f862d2f" providerId="ADAL" clId="{A813EB88-EA42-4D37-B3ED-22B1F170AE35}" dt="2023-05-15T22:53:54.505" v="108" actId="208"/>
          <ac:cxnSpMkLst>
            <pc:docMk/>
            <pc:sldMk cId="3025575802" sldId="1755"/>
            <ac:cxnSpMk id="129" creationId="{83B2B8BC-04B4-8146-967B-8297F30A03C7}"/>
          </ac:cxnSpMkLst>
        </pc:cxnChg>
        <pc:cxnChg chg="mod">
          <ac:chgData name="YUHAN JI" userId="e902a28f-8012-4b24-9243-c8108f862d2f" providerId="ADAL" clId="{A813EB88-EA42-4D37-B3ED-22B1F170AE35}" dt="2023-05-15T22:53:54.505" v="108" actId="208"/>
          <ac:cxnSpMkLst>
            <pc:docMk/>
            <pc:sldMk cId="3025575802" sldId="1755"/>
            <ac:cxnSpMk id="148" creationId="{9D6B10F0-9C25-F64B-A8D7-9BCA55F67863}"/>
          </ac:cxnSpMkLst>
        </pc:cxnChg>
        <pc:cxnChg chg="mod">
          <ac:chgData name="YUHAN JI" userId="e902a28f-8012-4b24-9243-c8108f862d2f" providerId="ADAL" clId="{A813EB88-EA42-4D37-B3ED-22B1F170AE35}" dt="2023-05-15T22:53:54.505" v="108" actId="208"/>
          <ac:cxnSpMkLst>
            <pc:docMk/>
            <pc:sldMk cId="3025575802" sldId="1755"/>
            <ac:cxnSpMk id="149" creationId="{816AF9A3-8ACB-9046-88D4-D4CF330143DC}"/>
          </ac:cxnSpMkLst>
        </pc:cxnChg>
      </pc:sldChg>
      <pc:sldChg chg="addSp delSp modSp mod">
        <pc:chgData name="YUHAN JI" userId="e902a28f-8012-4b24-9243-c8108f862d2f" providerId="ADAL" clId="{A813EB88-EA42-4D37-B3ED-22B1F170AE35}" dt="2023-05-15T22:49:03.508" v="79" actId="1076"/>
        <pc:sldMkLst>
          <pc:docMk/>
          <pc:sldMk cId="266261772" sldId="1756"/>
        </pc:sldMkLst>
        <pc:spChg chg="add del mod">
          <ac:chgData name="YUHAN JI" userId="e902a28f-8012-4b24-9243-c8108f862d2f" providerId="ADAL" clId="{A813EB88-EA42-4D37-B3ED-22B1F170AE35}" dt="2023-05-15T22:41:18.324" v="7"/>
          <ac:spMkLst>
            <pc:docMk/>
            <pc:sldMk cId="266261772" sldId="1756"/>
            <ac:spMk id="3" creationId="{17DAAF63-5731-8013-BBAF-7A7DFC4DFA4C}"/>
          </ac:spMkLst>
        </pc:spChg>
        <pc:spChg chg="add del mod">
          <ac:chgData name="YUHAN JI" userId="e902a28f-8012-4b24-9243-c8108f862d2f" providerId="ADAL" clId="{A813EB88-EA42-4D37-B3ED-22B1F170AE35}" dt="2023-05-15T22:41:18.324" v="7"/>
          <ac:spMkLst>
            <pc:docMk/>
            <pc:sldMk cId="266261772" sldId="1756"/>
            <ac:spMk id="5" creationId="{C10D7DAC-5E58-E730-EDC9-2B36E585D699}"/>
          </ac:spMkLst>
        </pc:spChg>
        <pc:spChg chg="del">
          <ac:chgData name="YUHAN JI" userId="e902a28f-8012-4b24-9243-c8108f862d2f" providerId="ADAL" clId="{A813EB88-EA42-4D37-B3ED-22B1F170AE35}" dt="2023-05-15T22:41:08.234" v="3" actId="478"/>
          <ac:spMkLst>
            <pc:docMk/>
            <pc:sldMk cId="266261772" sldId="1756"/>
            <ac:spMk id="9" creationId="{913738CC-F808-A84C-BBBA-6C4A5B55B3E4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11" creationId="{41383909-887B-38E1-E258-6266B68C7B7D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12" creationId="{8E9DCD9D-5E79-5BFB-C8BE-4FEE7505BCAA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14" creationId="{959557CA-C748-01C8-3A88-3F1AA7F0EDEF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15" creationId="{3A336492-91D2-157A-3548-F8658D1B4B56}"/>
          </ac:spMkLst>
        </pc:spChg>
        <pc:spChg chg="add del mod">
          <ac:chgData name="YUHAN JI" userId="e902a28f-8012-4b24-9243-c8108f862d2f" providerId="ADAL" clId="{A813EB88-EA42-4D37-B3ED-22B1F170AE35}" dt="2023-05-15T22:41:18.324" v="7"/>
          <ac:spMkLst>
            <pc:docMk/>
            <pc:sldMk cId="266261772" sldId="1756"/>
            <ac:spMk id="16" creationId="{10F4402E-D8AE-592B-828B-022CF07F2951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18" creationId="{CB6638EE-6484-30A6-348F-94D822C624A4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19" creationId="{865E26CD-3A41-DAF1-C34D-D50FA542F554}"/>
          </ac:spMkLst>
        </pc:spChg>
        <pc:spChg chg="add del mod">
          <ac:chgData name="YUHAN JI" userId="e902a28f-8012-4b24-9243-c8108f862d2f" providerId="ADAL" clId="{A813EB88-EA42-4D37-B3ED-22B1F170AE35}" dt="2023-05-15T22:41:18.324" v="7"/>
          <ac:spMkLst>
            <pc:docMk/>
            <pc:sldMk cId="266261772" sldId="1756"/>
            <ac:spMk id="20" creationId="{0FEFB20F-04E0-70CF-99C2-085F0E3A46A6}"/>
          </ac:spMkLst>
        </pc:spChg>
        <pc:spChg chg="add del mod">
          <ac:chgData name="YUHAN JI" userId="e902a28f-8012-4b24-9243-c8108f862d2f" providerId="ADAL" clId="{A813EB88-EA42-4D37-B3ED-22B1F170AE35}" dt="2023-05-15T22:41:18.324" v="7"/>
          <ac:spMkLst>
            <pc:docMk/>
            <pc:sldMk cId="266261772" sldId="1756"/>
            <ac:spMk id="21" creationId="{BD250560-8835-C6FA-F7E2-3F3A94817390}"/>
          </ac:spMkLst>
        </pc:spChg>
        <pc:spChg chg="add del mod">
          <ac:chgData name="YUHAN JI" userId="e902a28f-8012-4b24-9243-c8108f862d2f" providerId="ADAL" clId="{A813EB88-EA42-4D37-B3ED-22B1F170AE35}" dt="2023-05-15T22:41:18.324" v="7"/>
          <ac:spMkLst>
            <pc:docMk/>
            <pc:sldMk cId="266261772" sldId="1756"/>
            <ac:spMk id="22" creationId="{2A2F39DC-BDDB-45A5-0ECB-F5F270179380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24" creationId="{83502E1D-4FFC-B11C-629C-F3BCCCD9CEC5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25" creationId="{D3DB9144-9184-35D1-5B1B-7B42ABC433F4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27" creationId="{56EF1354-673C-7845-A922-42045AE09BDC}"/>
          </ac:spMkLst>
        </pc:spChg>
        <pc:spChg chg="mod">
          <ac:chgData name="YUHAN JI" userId="e902a28f-8012-4b24-9243-c8108f862d2f" providerId="ADAL" clId="{A813EB88-EA42-4D37-B3ED-22B1F170AE35}" dt="2023-05-15T22:41:08.767" v="4"/>
          <ac:spMkLst>
            <pc:docMk/>
            <pc:sldMk cId="266261772" sldId="1756"/>
            <ac:spMk id="28" creationId="{7E1DB1AE-7E90-D1C7-23E1-72684805FB2C}"/>
          </ac:spMkLst>
        </pc:spChg>
        <pc:spChg chg="add del mod">
          <ac:chgData name="YUHAN JI" userId="e902a28f-8012-4b24-9243-c8108f862d2f" providerId="ADAL" clId="{A813EB88-EA42-4D37-B3ED-22B1F170AE35}" dt="2023-05-15T22:41:18.324" v="7"/>
          <ac:spMkLst>
            <pc:docMk/>
            <pc:sldMk cId="266261772" sldId="1756"/>
            <ac:spMk id="29" creationId="{EBE2E6F0-FAF4-A733-5966-76A1E8D3F462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31" creationId="{0F23D5E0-2AF7-9A10-80E4-4E46837E1E2A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34" creationId="{C93D0467-3BF8-AE9B-A297-451A144942D3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38" creationId="{6B792D95-E3B7-4BB7-3AFF-27B03CD03730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39" creationId="{9145649E-8092-D65D-FE29-0BEBF6CB0AD1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0" creationId="{FA611D4D-6D80-7CF6-399C-CF9E41B1EFBA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1" creationId="{C1485706-DAEA-88D0-633C-4B7857E638EF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3" creationId="{A9AAE7A8-7088-843A-74FA-B67FD1C42152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4" creationId="{A6E4FF0E-5BB2-6E7B-328E-F71ABB5E1302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6" creationId="{FEE062A4-1BB6-7B07-243D-37F1D637EDE3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7" creationId="{63DF9A2C-E668-1743-2102-DE723E8BFCE7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8" creationId="{CAB03523-CD90-6BAD-4DCC-09C7B594A958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49" creationId="{40723F83-7707-6E30-C75F-B35F8946518F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51" creationId="{C56CA7AF-1007-59CC-9FE3-A46B691601DE}"/>
          </ac:spMkLst>
        </pc:spChg>
        <pc:spChg chg="mod">
          <ac:chgData name="YUHAN JI" userId="e902a28f-8012-4b24-9243-c8108f862d2f" providerId="ADAL" clId="{A813EB88-EA42-4D37-B3ED-22B1F170AE35}" dt="2023-05-15T22:48:14.269" v="68"/>
          <ac:spMkLst>
            <pc:docMk/>
            <pc:sldMk cId="266261772" sldId="1756"/>
            <ac:spMk id="52" creationId="{3AA1C9ED-36B7-5C7E-434B-106C2E272BCC}"/>
          </ac:spMkLst>
        </pc:spChg>
        <pc:spChg chg="mod topLvl">
          <ac:chgData name="YUHAN JI" userId="e902a28f-8012-4b24-9243-c8108f862d2f" providerId="ADAL" clId="{A813EB88-EA42-4D37-B3ED-22B1F170AE35}" dt="2023-05-15T22:48:52.560" v="77" actId="164"/>
          <ac:spMkLst>
            <pc:docMk/>
            <pc:sldMk cId="266261772" sldId="1756"/>
            <ac:spMk id="56" creationId="{94DCA685-0C95-9A88-1C44-F0A9882649F5}"/>
          </ac:spMkLst>
        </pc:spChg>
        <pc:spChg chg="mod topLvl">
          <ac:chgData name="YUHAN JI" userId="e902a28f-8012-4b24-9243-c8108f862d2f" providerId="ADAL" clId="{A813EB88-EA42-4D37-B3ED-22B1F170AE35}" dt="2023-05-15T22:48:48.760" v="76" actId="164"/>
          <ac:spMkLst>
            <pc:docMk/>
            <pc:sldMk cId="266261772" sldId="1756"/>
            <ac:spMk id="59" creationId="{7755307C-A4FF-A72F-9CD9-F2AE431FCB0C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63" creationId="{19834CB6-B0B2-AFB0-626F-161FF5F193BF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64" creationId="{A034F6B9-01CF-D89B-ABF8-FD801555F0D5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65" creationId="{76B35E8A-6C0D-81DC-66EF-88B4557993CF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66" creationId="{C90222B9-29B4-5397-72B1-2BE20BC86094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68" creationId="{6ADA129F-3A33-F824-7CD3-EFC81AC0D81C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69" creationId="{B5E58BDE-0CBF-AB49-37F7-D2862E261904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71" creationId="{54935C36-0C62-C923-A1B0-C6CF24ECAB57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72" creationId="{DECC5456-BEB6-F736-5DC4-A9962B8835A1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73" creationId="{6BCCC0DA-3F9D-550A-857B-3A91E139C828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74" creationId="{00A83489-617F-2DC3-E3E8-A8C6330B32FF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76" creationId="{C7940933-3707-612A-DDFD-F3F40B51E83F}"/>
          </ac:spMkLst>
        </pc:spChg>
        <pc:spChg chg="mod">
          <ac:chgData name="YUHAN JI" userId="e902a28f-8012-4b24-9243-c8108f862d2f" providerId="ADAL" clId="{A813EB88-EA42-4D37-B3ED-22B1F170AE35}" dt="2023-05-15T22:48:44.960" v="75" actId="165"/>
          <ac:spMkLst>
            <pc:docMk/>
            <pc:sldMk cId="266261772" sldId="1756"/>
            <ac:spMk id="77" creationId="{E95A71A3-DFAB-6411-3892-45CEEBADC6A5}"/>
          </ac:spMkLst>
        </pc:spChg>
        <pc:spChg chg="mod">
          <ac:chgData name="YUHAN JI" userId="e902a28f-8012-4b24-9243-c8108f862d2f" providerId="ADAL" clId="{A813EB88-EA42-4D37-B3ED-22B1F170AE35}" dt="2023-05-15T22:48:36.593" v="74" actId="165"/>
          <ac:spMkLst>
            <pc:docMk/>
            <pc:sldMk cId="266261772" sldId="1756"/>
            <ac:spMk id="79" creationId="{1F04E412-D227-7DB0-766F-23AE9FBFBF99}"/>
          </ac:spMkLst>
        </pc:spChg>
        <pc:spChg chg="mod">
          <ac:chgData name="YUHAN JI" userId="e902a28f-8012-4b24-9243-c8108f862d2f" providerId="ADAL" clId="{A813EB88-EA42-4D37-B3ED-22B1F170AE35}" dt="2023-05-15T22:48:36.593" v="74" actId="165"/>
          <ac:spMkLst>
            <pc:docMk/>
            <pc:sldMk cId="266261772" sldId="1756"/>
            <ac:spMk id="80" creationId="{E39F01E7-7C04-5522-84E1-C9CEB19B9F99}"/>
          </ac:spMkLst>
        </pc:spChg>
        <pc:spChg chg="mod">
          <ac:chgData name="YUHAN JI" userId="e902a28f-8012-4b24-9243-c8108f862d2f" providerId="ADAL" clId="{A813EB88-EA42-4D37-B3ED-22B1F170AE35}" dt="2023-05-15T22:48:36.593" v="74" actId="165"/>
          <ac:spMkLst>
            <pc:docMk/>
            <pc:sldMk cId="266261772" sldId="1756"/>
            <ac:spMk id="81" creationId="{3D709E66-100A-153F-7C8B-66AC95023F52}"/>
          </ac:spMkLst>
        </pc:spChg>
        <pc:grpChg chg="add del mod">
          <ac:chgData name="YUHAN JI" userId="e902a28f-8012-4b24-9243-c8108f862d2f" providerId="ADAL" clId="{A813EB88-EA42-4D37-B3ED-22B1F170AE35}" dt="2023-05-15T22:41:18.324" v="7"/>
          <ac:grpSpMkLst>
            <pc:docMk/>
            <pc:sldMk cId="266261772" sldId="1756"/>
            <ac:grpSpMk id="8" creationId="{0EA1CD5E-DB88-3872-4A5B-1D3E78BE33E4}"/>
          </ac:grpSpMkLst>
        </pc:grpChg>
        <pc:grpChg chg="add del mod">
          <ac:chgData name="YUHAN JI" userId="e902a28f-8012-4b24-9243-c8108f862d2f" providerId="ADAL" clId="{A813EB88-EA42-4D37-B3ED-22B1F170AE35}" dt="2023-05-15T22:41:18.324" v="7"/>
          <ac:grpSpMkLst>
            <pc:docMk/>
            <pc:sldMk cId="266261772" sldId="1756"/>
            <ac:grpSpMk id="13" creationId="{7E6393F9-3E6F-D3D0-39DA-F49A0F42EEBA}"/>
          </ac:grpSpMkLst>
        </pc:grpChg>
        <pc:grpChg chg="add del mod">
          <ac:chgData name="YUHAN JI" userId="e902a28f-8012-4b24-9243-c8108f862d2f" providerId="ADAL" clId="{A813EB88-EA42-4D37-B3ED-22B1F170AE35}" dt="2023-05-15T22:41:18.324" v="7"/>
          <ac:grpSpMkLst>
            <pc:docMk/>
            <pc:sldMk cId="266261772" sldId="1756"/>
            <ac:grpSpMk id="17" creationId="{6E216C70-6679-0310-A592-7A31F87BA871}"/>
          </ac:grpSpMkLst>
        </pc:grpChg>
        <pc:grpChg chg="add del mod">
          <ac:chgData name="YUHAN JI" userId="e902a28f-8012-4b24-9243-c8108f862d2f" providerId="ADAL" clId="{A813EB88-EA42-4D37-B3ED-22B1F170AE35}" dt="2023-05-15T22:41:18.324" v="7"/>
          <ac:grpSpMkLst>
            <pc:docMk/>
            <pc:sldMk cId="266261772" sldId="1756"/>
            <ac:grpSpMk id="23" creationId="{C73288A3-5C68-B6C9-C6B0-278C20DDCC68}"/>
          </ac:grpSpMkLst>
        </pc:grpChg>
        <pc:grpChg chg="add del mod">
          <ac:chgData name="YUHAN JI" userId="e902a28f-8012-4b24-9243-c8108f862d2f" providerId="ADAL" clId="{A813EB88-EA42-4D37-B3ED-22B1F170AE35}" dt="2023-05-15T22:41:18.324" v="7"/>
          <ac:grpSpMkLst>
            <pc:docMk/>
            <pc:sldMk cId="266261772" sldId="1756"/>
            <ac:grpSpMk id="26" creationId="{76BF0CF7-AA0A-8BE5-ADE8-CDCA594D8E49}"/>
          </ac:grpSpMkLst>
        </pc:grpChg>
        <pc:grpChg chg="add del mod">
          <ac:chgData name="YUHAN JI" userId="e902a28f-8012-4b24-9243-c8108f862d2f" providerId="ADAL" clId="{A813EB88-EA42-4D37-B3ED-22B1F170AE35}" dt="2023-05-15T22:48:21.303" v="71" actId="478"/>
          <ac:grpSpMkLst>
            <pc:docMk/>
            <pc:sldMk cId="266261772" sldId="1756"/>
            <ac:grpSpMk id="30" creationId="{2CE6440A-5AA4-4B7E-6DE4-EE9A52994220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32" creationId="{CEB92381-9374-2A5B-9C90-EA5ED0ECD68D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33" creationId="{C3DB2019-8DEA-538A-26DB-7AB96D31FCD7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35" creationId="{3F919AFC-9942-9147-5321-8A53895075D2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36" creationId="{BC8E9521-1427-B9BE-F13B-9684520E2387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37" creationId="{1039F428-D09D-37AD-4990-D4066A463984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42" creationId="{2B8D9910-FC97-4CCB-A0FD-C6DE8EA2801C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45" creationId="{63BF83A1-92D1-18BE-1AB3-B62FCA9E1772}"/>
          </ac:grpSpMkLst>
        </pc:grpChg>
        <pc:grpChg chg="mod">
          <ac:chgData name="YUHAN JI" userId="e902a28f-8012-4b24-9243-c8108f862d2f" providerId="ADAL" clId="{A813EB88-EA42-4D37-B3ED-22B1F170AE35}" dt="2023-05-15T22:48:14.269" v="68"/>
          <ac:grpSpMkLst>
            <pc:docMk/>
            <pc:sldMk cId="266261772" sldId="1756"/>
            <ac:grpSpMk id="50" creationId="{A9EDCFCF-32A8-972C-148E-5F1ACD6FEE3A}"/>
          </ac:grpSpMkLst>
        </pc:grpChg>
        <pc:grpChg chg="add del mod">
          <ac:chgData name="YUHAN JI" userId="e902a28f-8012-4b24-9243-c8108f862d2f" providerId="ADAL" clId="{A813EB88-EA42-4D37-B3ED-22B1F170AE35}" dt="2023-05-15T22:48:36.593" v="74" actId="165"/>
          <ac:grpSpMkLst>
            <pc:docMk/>
            <pc:sldMk cId="266261772" sldId="1756"/>
            <ac:grpSpMk id="53" creationId="{4121156A-6665-80D5-AB49-D3B4C817C969}"/>
          </ac:grpSpMkLst>
        </pc:grpChg>
        <pc:grpChg chg="mod topLvl">
          <ac:chgData name="YUHAN JI" userId="e902a28f-8012-4b24-9243-c8108f862d2f" providerId="ADAL" clId="{A813EB88-EA42-4D37-B3ED-22B1F170AE35}" dt="2023-05-15T22:48:52.560" v="77" actId="164"/>
          <ac:grpSpMkLst>
            <pc:docMk/>
            <pc:sldMk cId="266261772" sldId="1756"/>
            <ac:grpSpMk id="54" creationId="{2FAF6345-4023-D044-C278-D7808F85CC05}"/>
          </ac:grpSpMkLst>
        </pc:grpChg>
        <pc:grpChg chg="del mod topLvl">
          <ac:chgData name="YUHAN JI" userId="e902a28f-8012-4b24-9243-c8108f862d2f" providerId="ADAL" clId="{A813EB88-EA42-4D37-B3ED-22B1F170AE35}" dt="2023-05-15T22:48:44.960" v="75" actId="165"/>
          <ac:grpSpMkLst>
            <pc:docMk/>
            <pc:sldMk cId="266261772" sldId="1756"/>
            <ac:grpSpMk id="55" creationId="{F0A36762-4BE3-D719-3F0E-994701860805}"/>
          </ac:grpSpMkLst>
        </pc:grpChg>
        <pc:grpChg chg="mod topLvl">
          <ac:chgData name="YUHAN JI" userId="e902a28f-8012-4b24-9243-c8108f862d2f" providerId="ADAL" clId="{A813EB88-EA42-4D37-B3ED-22B1F170AE35}" dt="2023-05-15T22:48:52.560" v="77" actId="164"/>
          <ac:grpSpMkLst>
            <pc:docMk/>
            <pc:sldMk cId="266261772" sldId="1756"/>
            <ac:grpSpMk id="57" creationId="{BBEAD931-29F6-7498-4EF0-7E58EF5C8D9E}"/>
          </ac:grpSpMkLst>
        </pc:grpChg>
        <pc:grpChg chg="mod topLvl">
          <ac:chgData name="YUHAN JI" userId="e902a28f-8012-4b24-9243-c8108f862d2f" providerId="ADAL" clId="{A813EB88-EA42-4D37-B3ED-22B1F170AE35}" dt="2023-05-15T22:48:52.560" v="77" actId="164"/>
          <ac:grpSpMkLst>
            <pc:docMk/>
            <pc:sldMk cId="266261772" sldId="1756"/>
            <ac:grpSpMk id="58" creationId="{36552401-34EA-9545-4CF2-307E8C64EAEE}"/>
          </ac:grpSpMkLst>
        </pc:grpChg>
        <pc:grpChg chg="mod topLvl">
          <ac:chgData name="YUHAN JI" userId="e902a28f-8012-4b24-9243-c8108f862d2f" providerId="ADAL" clId="{A813EB88-EA42-4D37-B3ED-22B1F170AE35}" dt="2023-05-15T22:48:48.760" v="76" actId="164"/>
          <ac:grpSpMkLst>
            <pc:docMk/>
            <pc:sldMk cId="266261772" sldId="1756"/>
            <ac:grpSpMk id="60" creationId="{3921F5CD-BB51-FD71-AF53-C2A0B02BA4F5}"/>
          </ac:grpSpMkLst>
        </pc:grpChg>
        <pc:grpChg chg="mod topLvl">
          <ac:chgData name="YUHAN JI" userId="e902a28f-8012-4b24-9243-c8108f862d2f" providerId="ADAL" clId="{A813EB88-EA42-4D37-B3ED-22B1F170AE35}" dt="2023-05-15T22:48:48.760" v="76" actId="164"/>
          <ac:grpSpMkLst>
            <pc:docMk/>
            <pc:sldMk cId="266261772" sldId="1756"/>
            <ac:grpSpMk id="61" creationId="{B20FBC27-4A09-D984-AE81-151C0EA139C1}"/>
          </ac:grpSpMkLst>
        </pc:grpChg>
        <pc:grpChg chg="mod">
          <ac:chgData name="YUHAN JI" userId="e902a28f-8012-4b24-9243-c8108f862d2f" providerId="ADAL" clId="{A813EB88-EA42-4D37-B3ED-22B1F170AE35}" dt="2023-05-15T22:48:44.960" v="75" actId="165"/>
          <ac:grpSpMkLst>
            <pc:docMk/>
            <pc:sldMk cId="266261772" sldId="1756"/>
            <ac:grpSpMk id="62" creationId="{6CD99323-7F4E-6023-2207-AE93BBBBA003}"/>
          </ac:grpSpMkLst>
        </pc:grpChg>
        <pc:grpChg chg="mod">
          <ac:chgData name="YUHAN JI" userId="e902a28f-8012-4b24-9243-c8108f862d2f" providerId="ADAL" clId="{A813EB88-EA42-4D37-B3ED-22B1F170AE35}" dt="2023-05-15T22:48:44.960" v="75" actId="165"/>
          <ac:grpSpMkLst>
            <pc:docMk/>
            <pc:sldMk cId="266261772" sldId="1756"/>
            <ac:grpSpMk id="67" creationId="{780F9ECF-4565-CEBD-AEB2-780737A2CACA}"/>
          </ac:grpSpMkLst>
        </pc:grpChg>
        <pc:grpChg chg="mod">
          <ac:chgData name="YUHAN JI" userId="e902a28f-8012-4b24-9243-c8108f862d2f" providerId="ADAL" clId="{A813EB88-EA42-4D37-B3ED-22B1F170AE35}" dt="2023-05-15T22:48:44.960" v="75" actId="165"/>
          <ac:grpSpMkLst>
            <pc:docMk/>
            <pc:sldMk cId="266261772" sldId="1756"/>
            <ac:grpSpMk id="70" creationId="{862A4FDA-C925-AF53-BDD1-19CD3D849264}"/>
          </ac:grpSpMkLst>
        </pc:grpChg>
        <pc:grpChg chg="mod">
          <ac:chgData name="YUHAN JI" userId="e902a28f-8012-4b24-9243-c8108f862d2f" providerId="ADAL" clId="{A813EB88-EA42-4D37-B3ED-22B1F170AE35}" dt="2023-05-15T22:48:44.960" v="75" actId="165"/>
          <ac:grpSpMkLst>
            <pc:docMk/>
            <pc:sldMk cId="266261772" sldId="1756"/>
            <ac:grpSpMk id="75" creationId="{8EACF55A-9B02-3A92-EC70-EE87CBAF4416}"/>
          </ac:grpSpMkLst>
        </pc:grpChg>
        <pc:grpChg chg="mod">
          <ac:chgData name="YUHAN JI" userId="e902a28f-8012-4b24-9243-c8108f862d2f" providerId="ADAL" clId="{A813EB88-EA42-4D37-B3ED-22B1F170AE35}" dt="2023-05-15T22:48:36.593" v="74" actId="165"/>
          <ac:grpSpMkLst>
            <pc:docMk/>
            <pc:sldMk cId="266261772" sldId="1756"/>
            <ac:grpSpMk id="78" creationId="{F756F3E1-5940-0CFD-DED2-8862C096BD75}"/>
          </ac:grpSpMkLst>
        </pc:grpChg>
        <pc:grpChg chg="add mod">
          <ac:chgData name="YUHAN JI" userId="e902a28f-8012-4b24-9243-c8108f862d2f" providerId="ADAL" clId="{A813EB88-EA42-4D37-B3ED-22B1F170AE35}" dt="2023-05-15T22:49:03.508" v="79" actId="1076"/>
          <ac:grpSpMkLst>
            <pc:docMk/>
            <pc:sldMk cId="266261772" sldId="1756"/>
            <ac:grpSpMk id="82" creationId="{63B0EB99-BD74-F6FB-4B4A-1BE335C912B2}"/>
          </ac:grpSpMkLst>
        </pc:grpChg>
        <pc:grpChg chg="add mod">
          <ac:chgData name="YUHAN JI" userId="e902a28f-8012-4b24-9243-c8108f862d2f" providerId="ADAL" clId="{A813EB88-EA42-4D37-B3ED-22B1F170AE35}" dt="2023-05-15T22:48:56.139" v="78" actId="1076"/>
          <ac:grpSpMkLst>
            <pc:docMk/>
            <pc:sldMk cId="266261772" sldId="1756"/>
            <ac:grpSpMk id="83" creationId="{3583C0BD-AD06-455C-A3AE-579F1F8A96B5}"/>
          </ac:grpSpMkLst>
        </pc:grpChg>
        <pc:picChg chg="mod ord">
          <ac:chgData name="YUHAN JI" userId="e902a28f-8012-4b24-9243-c8108f862d2f" providerId="ADAL" clId="{A813EB88-EA42-4D37-B3ED-22B1F170AE35}" dt="2023-05-15T22:48:16.855" v="70" actId="1076"/>
          <ac:picMkLst>
            <pc:docMk/>
            <pc:sldMk cId="266261772" sldId="1756"/>
            <ac:picMk id="10" creationId="{B261CF83-2151-F345-AA5E-7CECEC321D40}"/>
          </ac:picMkLst>
        </pc:picChg>
      </pc:sldChg>
      <pc:sldMasterChg chg="delSp modSp mod setBg">
        <pc:chgData name="YUHAN JI" userId="e902a28f-8012-4b24-9243-c8108f862d2f" providerId="ADAL" clId="{A813EB88-EA42-4D37-B3ED-22B1F170AE35}" dt="2023-05-15T22:50:01.427" v="87" actId="1076"/>
        <pc:sldMasterMkLst>
          <pc:docMk/>
          <pc:sldMasterMk cId="307643106" sldId="2147483660"/>
        </pc:sldMasterMkLst>
        <pc:picChg chg="mod">
          <ac:chgData name="YUHAN JI" userId="e902a28f-8012-4b24-9243-c8108f862d2f" providerId="ADAL" clId="{A813EB88-EA42-4D37-B3ED-22B1F170AE35}" dt="2023-05-15T22:50:01.427" v="87" actId="1076"/>
          <ac:picMkLst>
            <pc:docMk/>
            <pc:sldMasterMk cId="307643106" sldId="2147483660"/>
            <ac:picMk id="6" creationId="{03C793A6-9830-624E-93A1-2C044F7F893C}"/>
          </ac:picMkLst>
        </pc:picChg>
        <pc:picChg chg="del">
          <ac:chgData name="YUHAN JI" userId="e902a28f-8012-4b24-9243-c8108f862d2f" providerId="ADAL" clId="{A813EB88-EA42-4D37-B3ED-22B1F170AE35}" dt="2023-05-15T22:49:56.935" v="86" actId="478"/>
          <ac:picMkLst>
            <pc:docMk/>
            <pc:sldMasterMk cId="307643106" sldId="2147483660"/>
            <ac:picMk id="7" creationId="{00000000-0000-0000-0000-000000000000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A957C-7086-1842-946C-72BD2CF399EC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BD61E-340F-1A44-BA3D-B0D6A70F9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96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1864D-C487-214F-A400-C44094BF6C4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0B09A-6706-1944-A37A-3010484C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3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5B65-6027-4BA2-8B07-71E0DAAB89A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7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5B65-6027-4BA2-8B07-71E0DAAB89A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21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5B65-6027-4BA2-8B07-71E0DAAB89A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8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5B65-6027-4BA2-8B07-71E0DAAB89A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78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5B65-6027-4BA2-8B07-71E0DAAB89A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53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180" y="4008858"/>
            <a:ext cx="9776865" cy="12276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GOES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44282" y="3762781"/>
            <a:ext cx="7260167" cy="2375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2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THE UNIVERSITY OF WISCONSIN–MADISON</a:t>
            </a:r>
          </a:p>
        </p:txBody>
      </p:sp>
      <p:pic>
        <p:nvPicPr>
          <p:cNvPr id="10" name="Picture 9" descr="uwlogo_web_sm_ct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r="34920" b="32370"/>
          <a:stretch/>
        </p:blipFill>
        <p:spPr>
          <a:xfrm>
            <a:off x="1144666" y="5668585"/>
            <a:ext cx="600625" cy="6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62051" y="1765224"/>
            <a:ext cx="4324349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8948" y="2963345"/>
            <a:ext cx="4525433" cy="20827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99200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3345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783918" y="1765224"/>
            <a:ext cx="4324349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90866" y="2963345"/>
            <a:ext cx="4525433" cy="20827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91118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0" name="object 4"/>
          <p:cNvSpPr txBox="1"/>
          <p:nvPr userDrawn="1"/>
        </p:nvSpPr>
        <p:spPr>
          <a:xfrm>
            <a:off x="3014582" y="6196447"/>
            <a:ext cx="85005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pPr marL="12699" marR="5080" algn="r">
                <a:tabLst>
                  <a:tab pos="2042690" algn="l"/>
                  <a:tab pos="2184289" algn="l"/>
                  <a:tab pos="3244684" algn="l"/>
                </a:tabLst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397657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84059" y="3640667"/>
            <a:ext cx="4906437" cy="1807558"/>
          </a:xfrm>
          <a:prstGeom prst="rect">
            <a:avLst/>
          </a:prstGeom>
        </p:spPr>
        <p:txBody>
          <a:bodyPr vert="horz"/>
          <a:lstStyle>
            <a:lvl1pPr marL="137160" indent="-2286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11480" indent="-228600">
              <a:lnSpc>
                <a:spcPct val="150000"/>
              </a:lnSpc>
              <a:spcBef>
                <a:spcPts val="600"/>
              </a:spcBef>
              <a:buFont typeface="+mj-lt"/>
              <a:buAutoNum type="alphaUcPeriod"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  <a:lvl3pPr marL="64008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3pPr>
            <a:lvl4pPr marL="91440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 marL="109728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91118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91118" y="2963345"/>
            <a:ext cx="4899377" cy="6603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783918" y="1765224"/>
            <a:ext cx="4324349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8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SAIC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91118" y="2963345"/>
            <a:ext cx="4525433" cy="278552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394671" y="1638765"/>
            <a:ext cx="3714044" cy="172666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97603" y="3514319"/>
            <a:ext cx="2336800" cy="2539348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771917" y="3514319"/>
            <a:ext cx="2336800" cy="1328614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91118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</p:spTree>
    <p:extLst>
      <p:ext uri="{BB962C8B-B14F-4D97-AF65-F5344CB8AC3E}">
        <p14:creationId xmlns:p14="http://schemas.microsoft.com/office/powerpoint/2010/main" val="1877177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10356" y="829627"/>
            <a:ext cx="7936793" cy="101610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168401" y="1845733"/>
            <a:ext cx="9940315" cy="4068698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6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  <a:latin typeface="Avenir Medium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THIS SLIDE IS FOR FULL BLEED PHOTOGRAPHY. CLICK THE ICON BEHIND THE HEADLINE OR DRAG+DROP A PHOTO TO ADD AN IMAGE.</a:t>
            </a:r>
            <a:endParaRPr lang="en-US" dirty="0"/>
          </a:p>
        </p:txBody>
      </p:sp>
      <p:sp>
        <p:nvSpPr>
          <p:cNvPr id="14" name="object 4"/>
          <p:cNvSpPr txBox="1"/>
          <p:nvPr userDrawn="1"/>
        </p:nvSpPr>
        <p:spPr>
          <a:xfrm>
            <a:off x="3014582" y="6196447"/>
            <a:ext cx="85005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/>
                </a:solidFill>
                <a:latin typeface="Avenir Medium"/>
                <a:cs typeface="Avenir Black"/>
              </a:rPr>
              <a:pPr marL="12699" marR="5080" algn="r">
                <a:tabLst>
                  <a:tab pos="2042690" algn="l"/>
                  <a:tab pos="2184289" algn="l"/>
                  <a:tab pos="3244684" algn="l"/>
                </a:tabLst>
              </a:pPr>
              <a:t>‹#›</a:t>
            </a:fld>
            <a:endParaRPr lang="en-US" sz="1000" dirty="0">
              <a:solidFill>
                <a:schemeClr val="bg1"/>
              </a:solidFill>
              <a:latin typeface="Avenir Medium"/>
              <a:cs typeface="Avenir Black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61856" y="2550124"/>
            <a:ext cx="9652000" cy="12077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THE HEADLINE IS ON TOP OF THE IMAGE.</a:t>
            </a:r>
          </a:p>
        </p:txBody>
      </p:sp>
    </p:spTree>
    <p:extLst>
      <p:ext uri="{BB962C8B-B14F-4D97-AF65-F5344CB8AC3E}">
        <p14:creationId xmlns:p14="http://schemas.microsoft.com/office/powerpoint/2010/main" val="297006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3552565-4082-4F0B-AB2C-3F0ADE7F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51" y="758695"/>
            <a:ext cx="8256749" cy="6623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B1307E65-F0EC-463E-8E83-8A1F893C9688}"/>
              </a:ext>
            </a:extLst>
          </p:cNvPr>
          <p:cNvSpPr/>
          <p:nvPr userDrawn="1"/>
        </p:nvSpPr>
        <p:spPr>
          <a:xfrm>
            <a:off x="5684520" y="333829"/>
            <a:ext cx="1463040" cy="349570"/>
          </a:xfrm>
          <a:prstGeom prst="rect">
            <a:avLst/>
          </a:prstGeom>
          <a:solidFill>
            <a:srgbClr val="C5050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Transfer</a:t>
            </a:r>
            <a:endParaRPr lang="zh-CN" alt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9">
            <a:extLst>
              <a:ext uri="{FF2B5EF4-FFF2-40B4-BE49-F238E27FC236}">
                <a16:creationId xmlns:a16="http://schemas.microsoft.com/office/drawing/2014/main" id="{B27119AA-A1C8-4801-9A46-2FD8F5EBFC3A}"/>
              </a:ext>
            </a:extLst>
          </p:cNvPr>
          <p:cNvSpPr/>
          <p:nvPr userDrawn="1"/>
        </p:nvSpPr>
        <p:spPr>
          <a:xfrm>
            <a:off x="422148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9">
            <a:extLst>
              <a:ext uri="{FF2B5EF4-FFF2-40B4-BE49-F238E27FC236}">
                <a16:creationId xmlns:a16="http://schemas.microsoft.com/office/drawing/2014/main" id="{DCB1CFC0-9A94-44CF-93D2-F1DC3A23BE23}"/>
              </a:ext>
            </a:extLst>
          </p:cNvPr>
          <p:cNvSpPr/>
          <p:nvPr userDrawn="1"/>
        </p:nvSpPr>
        <p:spPr>
          <a:xfrm>
            <a:off x="275844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9">
            <a:extLst>
              <a:ext uri="{FF2B5EF4-FFF2-40B4-BE49-F238E27FC236}">
                <a16:creationId xmlns:a16="http://schemas.microsoft.com/office/drawing/2014/main" id="{139D89FD-4E08-4BE0-A40D-F5A9E3835170}"/>
              </a:ext>
            </a:extLst>
          </p:cNvPr>
          <p:cNvSpPr/>
          <p:nvPr userDrawn="1"/>
        </p:nvSpPr>
        <p:spPr>
          <a:xfrm>
            <a:off x="714756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Generalization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C3D97846-2E07-4650-84B6-79558E83E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571" y="318274"/>
            <a:ext cx="94286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A44188-3096-49C0-8534-FE6F15E0F67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278F5032-AF47-465B-AEBF-B1614E54E409}"/>
              </a:ext>
            </a:extLst>
          </p:cNvPr>
          <p:cNvSpPr/>
          <p:nvPr userDrawn="1"/>
        </p:nvSpPr>
        <p:spPr>
          <a:xfrm>
            <a:off x="861060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73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2023/5/16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80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42FDBE-209C-FD45-A56B-C1D39B8052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0" y="1145137"/>
            <a:ext cx="5334000" cy="50489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096"/>
            <a:ext cx="10515600" cy="6836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01C9B2-C42E-9141-A39D-D983C5458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37"/>
            <a:ext cx="5334000" cy="50489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0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5300" y="457200"/>
            <a:ext cx="10668000" cy="66866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3400" b="1">
                <a:solidFill>
                  <a:srgbClr val="363636"/>
                </a:solidFill>
              </a:defRPr>
            </a:lvl1pPr>
            <a:lvl2pPr marL="646112" indent="-188912">
              <a:buClrTx/>
              <a:buFontTx/>
              <a:defRPr sz="3400" b="1">
                <a:solidFill>
                  <a:srgbClr val="363636"/>
                </a:solidFill>
              </a:defRPr>
            </a:lvl2pPr>
            <a:lvl3pPr marL="1103312" indent="-188912">
              <a:buClrTx/>
              <a:buFontTx/>
              <a:defRPr sz="3400" b="1">
                <a:solidFill>
                  <a:srgbClr val="363636"/>
                </a:solidFill>
              </a:defRPr>
            </a:lvl3pPr>
            <a:lvl4pPr marL="1553765" indent="-182165">
              <a:buClrTx/>
              <a:buFontTx/>
              <a:defRPr sz="3400" b="1">
                <a:solidFill>
                  <a:srgbClr val="363636"/>
                </a:solidFill>
              </a:defRPr>
            </a:lvl4pPr>
            <a:lvl5pPr marL="2012652" indent="-183852">
              <a:buClrTx/>
              <a:buFontTx/>
              <a:defRPr sz="3400" b="1">
                <a:solidFill>
                  <a:srgbClr val="363636"/>
                </a:solidFill>
              </a:defRPr>
            </a:lvl5pPr>
          </a:lstStyle>
          <a:p>
            <a:r>
              <a:t>Insert slide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-1" y="6498902"/>
            <a:ext cx="6345329" cy="350866"/>
          </a:xfrm>
          <a:prstGeom prst="rect">
            <a:avLst/>
          </a:prstGeom>
          <a:solidFill>
            <a:schemeClr val="accent1"/>
          </a:solidFill>
        </p:spPr>
        <p:txBody>
          <a:bodyPr lIns="64007" tIns="64007" rIns="64007" bIns="64007" anchor="ctr"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Insert presentation topic or department/unit name (text box will expand to fit)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1549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180" y="3695591"/>
            <a:ext cx="9776865" cy="122766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pic>
        <p:nvPicPr>
          <p:cNvPr id="5" name="Picture 4" descr="uwlogo_web_sm_ct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r="34920" b="32370"/>
          <a:stretch/>
        </p:blipFill>
        <p:spPr>
          <a:xfrm>
            <a:off x="1144666" y="5668585"/>
            <a:ext cx="600625" cy="6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9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422"/>
            <a:ext cx="10515600" cy="6409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5137"/>
            <a:ext cx="10515600" cy="50489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4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BAS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 userDrawn="1"/>
        </p:nvSpPr>
        <p:spPr>
          <a:xfrm>
            <a:off x="3014582" y="6196447"/>
            <a:ext cx="85005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rgbClr val="FFFFFF"/>
                </a:solidFill>
                <a:latin typeface="Avenir Medium"/>
                <a:cs typeface="Avenir Black"/>
              </a:rPr>
              <a:pPr marL="12699" marR="5080" algn="r">
                <a:tabLst>
                  <a:tab pos="2042690" algn="l"/>
                  <a:tab pos="2184289" algn="l"/>
                  <a:tab pos="3244684" algn="l"/>
                </a:tabLst>
              </a:pPr>
              <a:t>‹#›</a:t>
            </a:fld>
            <a:endParaRPr lang="en-US" sz="1000" dirty="0">
              <a:latin typeface="Avenir Medium"/>
              <a:cs typeface="Avenir Black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77069" y="3251201"/>
            <a:ext cx="6614584" cy="93186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6288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1856" y="2844613"/>
            <a:ext cx="9652000" cy="1328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ONLY A HEADLINE GOES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9314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13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AGENDA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0909" y="2167998"/>
            <a:ext cx="4423833" cy="206533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01 | TITLE OF SECTION GOES HERE</a:t>
            </a:r>
          </a:p>
          <a:p>
            <a:pPr lvl="0"/>
            <a:r>
              <a:rPr lang="en-US" dirty="0"/>
              <a:t>02 | TITLE OF SECTION GOES HERE</a:t>
            </a:r>
          </a:p>
          <a:p>
            <a:pPr lvl="0"/>
            <a:r>
              <a:rPr lang="en-US" dirty="0"/>
              <a:t>03 | TITLE OF SECTION GOES HERE</a:t>
            </a:r>
          </a:p>
          <a:p>
            <a:pPr lvl="0"/>
            <a:r>
              <a:rPr lang="en-US" dirty="0"/>
              <a:t>04 | TITLE OF SECTION GOES HERE</a:t>
            </a:r>
          </a:p>
          <a:p>
            <a:pPr lvl="0"/>
            <a:r>
              <a:rPr lang="en-US" dirty="0"/>
              <a:t>05 | TITLE OF SECTION GOES HERE</a:t>
            </a:r>
          </a:p>
          <a:p>
            <a:pPr lvl="0"/>
            <a:r>
              <a:rPr lang="en-US" dirty="0"/>
              <a:t>06 | TITLE OF SECTION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80672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4228-C879-4F9F-A3D5-15E4064FED1D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B990-54D4-489C-8006-7A7248FD20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40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AGENDA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0909" y="2167998"/>
            <a:ext cx="4423833" cy="206533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01 | TITLE OF SECTION GOES HERE</a:t>
            </a:r>
          </a:p>
          <a:p>
            <a:pPr lvl="0"/>
            <a:r>
              <a:rPr lang="en-US" dirty="0"/>
              <a:t>02 | TITLE OF SECTION GOES HERE</a:t>
            </a:r>
          </a:p>
          <a:p>
            <a:pPr lvl="0"/>
            <a:r>
              <a:rPr lang="en-US" dirty="0"/>
              <a:t>03 | TITLE OF SECTION GOES HERE</a:t>
            </a:r>
          </a:p>
          <a:p>
            <a:pPr lvl="0"/>
            <a:r>
              <a:rPr lang="en-US" dirty="0"/>
              <a:t>04 | TITLE OF SECTION GOES HERE</a:t>
            </a:r>
          </a:p>
          <a:p>
            <a:pPr lvl="0"/>
            <a:r>
              <a:rPr lang="en-US" dirty="0"/>
              <a:t>05 | TITLE OF SECTION GOES HERE</a:t>
            </a:r>
          </a:p>
          <a:p>
            <a:pPr lvl="0"/>
            <a:r>
              <a:rPr lang="en-US" dirty="0"/>
              <a:t>06 | TITLE OF SECTION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64355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1856" y="2844613"/>
            <a:ext cx="9652000" cy="1328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ONLY A HEADLINE GOES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11498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49167" y="3783982"/>
            <a:ext cx="8794743" cy="88961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61856" y="2550124"/>
            <a:ext cx="9652000" cy="12077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</a:t>
            </a:r>
            <a:br>
              <a:rPr lang="en-US" dirty="0"/>
            </a:br>
            <a:r>
              <a:rPr lang="en-US" dirty="0"/>
              <a:t>ON THIS SLIDE</a:t>
            </a:r>
          </a:p>
        </p:txBody>
      </p:sp>
    </p:spTree>
    <p:extLst>
      <p:ext uri="{BB962C8B-B14F-4D97-AF65-F5344CB8AC3E}">
        <p14:creationId xmlns:p14="http://schemas.microsoft.com/office/powerpoint/2010/main" val="399709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WO LAKES 2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3031"/>
          <a:stretch/>
        </p:blipFill>
        <p:spPr>
          <a:xfrm>
            <a:off x="0" y="-49213"/>
            <a:ext cx="12192000" cy="69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7" r:id="rId3"/>
    <p:sldLayoutId id="2147483678" r:id="rId4"/>
    <p:sldLayoutId id="2147483679" r:id="rId5"/>
    <p:sldLayoutId id="2147483683" r:id="rId6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logo_web_sm_ctr.png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r="34920" b="32370"/>
          <a:stretch/>
        </p:blipFill>
        <p:spPr>
          <a:xfrm>
            <a:off x="11512150" y="88900"/>
            <a:ext cx="492437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BC00E-3107-7640-9667-06AB9D4826B1}"/>
              </a:ext>
            </a:extLst>
          </p:cNvPr>
          <p:cNvSpPr txBox="1"/>
          <p:nvPr userDrawn="1"/>
        </p:nvSpPr>
        <p:spPr>
          <a:xfrm>
            <a:off x="8823914" y="170567"/>
            <a:ext cx="268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GeoDS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Lab @UW-Madison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793A6-9830-624E-93A1-2C044F7F893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80" r:id="rId10"/>
    <p:sldLayoutId id="2147483682" r:id="rId11"/>
    <p:sldLayoutId id="2147483686" r:id="rId12"/>
    <p:sldLayoutId id="2147483687" r:id="rId13"/>
    <p:sldLayoutId id="2147483688" r:id="rId14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WO LAKES 2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3031"/>
          <a:stretch/>
        </p:blipFill>
        <p:spPr>
          <a:xfrm>
            <a:off x="0" y="-49213"/>
            <a:ext cx="12192000" cy="69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7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2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0.svg"/><Relationship Id="rId5" Type="http://schemas.openxmlformats.org/officeDocument/2006/relationships/image" Target="../media/image21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24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0.png"/><Relationship Id="rId11" Type="http://schemas.openxmlformats.org/officeDocument/2006/relationships/image" Target="../media/image33.png"/><Relationship Id="rId5" Type="http://schemas.openxmlformats.org/officeDocument/2006/relationships/image" Target="../media/image230.png"/><Relationship Id="rId15" Type="http://schemas.openxmlformats.org/officeDocument/2006/relationships/image" Target="../media/image37.png"/><Relationship Id="rId10" Type="http://schemas.openxmlformats.org/officeDocument/2006/relationships/image" Target="../media/image290.png"/><Relationship Id="rId4" Type="http://schemas.openxmlformats.org/officeDocument/2006/relationships/image" Target="../media/image220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6DDD0-C9E1-8445-9350-6B80375CE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6321" y="3092585"/>
            <a:ext cx="10556410" cy="1328550"/>
          </a:xfrm>
        </p:spPr>
        <p:txBody>
          <a:bodyPr/>
          <a:lstStyle/>
          <a:p>
            <a:r>
              <a:rPr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Machine Learning for Driver Profiling Using Mobility-based Network Motifs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A8263-CB09-BF40-AA0A-9CF6224B3EC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" name="Yuhan Ji…">
            <a:extLst>
              <a:ext uri="{FF2B5EF4-FFF2-40B4-BE49-F238E27FC236}">
                <a16:creationId xmlns:a16="http://schemas.microsoft.com/office/drawing/2014/main" id="{571F8EA8-0415-5758-3EDD-D5088138FEFB}"/>
              </a:ext>
            </a:extLst>
          </p:cNvPr>
          <p:cNvSpPr txBox="1"/>
          <p:nvPr/>
        </p:nvSpPr>
        <p:spPr>
          <a:xfrm>
            <a:off x="1173610" y="4780865"/>
            <a:ext cx="4428699" cy="183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/>
          <a:lstStyle/>
          <a:p>
            <a:pPr defTabSz="7802880">
              <a:lnSpc>
                <a:spcPct val="90000"/>
              </a:lnSpc>
              <a:defRPr sz="1600">
                <a:solidFill>
                  <a:srgbClr val="53535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Yuhan Ji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Song Gao, Jacob Kruse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802880">
              <a:lnSpc>
                <a:spcPct val="90000"/>
              </a:lnSpc>
              <a:defRPr sz="1600">
                <a:solidFill>
                  <a:srgbClr val="53535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802880">
              <a:lnSpc>
                <a:spcPct val="90000"/>
              </a:lnSpc>
              <a:defRPr sz="14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Geospatial Data Science Lab</a:t>
            </a:r>
          </a:p>
          <a:p>
            <a:pPr defTabSz="7802880">
              <a:lnSpc>
                <a:spcPct val="90000"/>
              </a:lnSpc>
              <a:defRPr sz="1400">
                <a:solidFill>
                  <a:srgbClr val="53535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Univ</a:t>
            </a:r>
            <a:r>
              <a:rPr lang="en-US" dirty="0"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ersity</a:t>
            </a:r>
            <a:r>
              <a:rPr dirty="0"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 of Wisconsin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Madison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36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585AF-67B4-CD45-996E-47D6CB69DA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222738"/>
            <a:ext cx="12191999" cy="1227667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A62F2-D63C-9746-87E2-852BF128CBB3}"/>
              </a:ext>
            </a:extLst>
          </p:cNvPr>
          <p:cNvSpPr txBox="1">
            <a:spLocks/>
          </p:cNvSpPr>
          <p:nvPr/>
        </p:nvSpPr>
        <p:spPr>
          <a:xfrm>
            <a:off x="1860005" y="5634885"/>
            <a:ext cx="8886872" cy="6306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https://</a:t>
            </a:r>
            <a:r>
              <a:rPr lang="en-US" sz="2000" dirty="0" err="1"/>
              <a:t>geods.geography.wisc.edu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6C309-C150-604D-8BD8-82523797C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13" y="3450405"/>
            <a:ext cx="2592314" cy="19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F9C0F6-A2A0-EA41-0484-CADB100CDA53}"/>
              </a:ext>
            </a:extLst>
          </p:cNvPr>
          <p:cNvSpPr txBox="1">
            <a:spLocks/>
          </p:cNvSpPr>
          <p:nvPr/>
        </p:nvSpPr>
        <p:spPr>
          <a:xfrm>
            <a:off x="475690" y="917114"/>
            <a:ext cx="7506912" cy="5048918"/>
          </a:xfrm>
          <a:prstGeom prst="rect">
            <a:avLst/>
          </a:prstGeom>
          <a:ln w="9525"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Daily routines</a:t>
            </a:r>
          </a:p>
          <a:p>
            <a:pPr lvl="1"/>
            <a:endParaRPr lang="en-US" dirty="0"/>
          </a:p>
          <a:p>
            <a:pPr marL="342900" lvl="1" indent="0">
              <a:buFont typeface="Arial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02FC7-782D-524F-9A23-0349BB00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11096"/>
            <a:ext cx="10805160" cy="683664"/>
          </a:xfrm>
        </p:spPr>
        <p:txBody>
          <a:bodyPr/>
          <a:lstStyle/>
          <a:p>
            <a:pPr algn="l"/>
            <a:r>
              <a:rPr lang="en-US" sz="3200" b="1" dirty="0"/>
              <a:t>Regularity in daily human mobility patterns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8F2E377-6421-4940-8024-11816D53F6F6}"/>
              </a:ext>
            </a:extLst>
          </p:cNvPr>
          <p:cNvGrpSpPr/>
          <p:nvPr/>
        </p:nvGrpSpPr>
        <p:grpSpPr>
          <a:xfrm>
            <a:off x="1148374" y="1877597"/>
            <a:ext cx="4512558" cy="1304072"/>
            <a:chOff x="1148374" y="1987768"/>
            <a:chExt cx="4512558" cy="13040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9435F9-233F-A94B-84F9-FA803E8BFCC8}"/>
                </a:ext>
              </a:extLst>
            </p:cNvPr>
            <p:cNvGrpSpPr/>
            <p:nvPr/>
          </p:nvGrpSpPr>
          <p:grpSpPr>
            <a:xfrm>
              <a:off x="1148374" y="1987768"/>
              <a:ext cx="4512558" cy="830405"/>
              <a:chOff x="1307124" y="1819972"/>
              <a:chExt cx="4058607" cy="746869"/>
            </a:xfrm>
          </p:grpSpPr>
          <p:sp>
            <p:nvSpPr>
              <p:cNvPr id="7" name="iconfont-1187-868307">
                <a:extLst>
                  <a:ext uri="{FF2B5EF4-FFF2-40B4-BE49-F238E27FC236}">
                    <a16:creationId xmlns:a16="http://schemas.microsoft.com/office/drawing/2014/main" id="{E895899C-8D28-6040-8E59-F22305E9D8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07124" y="1819972"/>
                <a:ext cx="274967" cy="269174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8" name="iconfont-1186-841824">
                <a:extLst>
                  <a:ext uri="{FF2B5EF4-FFF2-40B4-BE49-F238E27FC236}">
                    <a16:creationId xmlns:a16="http://schemas.microsoft.com/office/drawing/2014/main" id="{E67C9369-85EA-F743-A13A-2E3DC4C65D6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96284" y="2256273"/>
                <a:ext cx="295974" cy="269174"/>
              </a:xfrm>
              <a:custGeom>
                <a:avLst/>
                <a:gdLst>
                  <a:gd name="T0" fmla="*/ 12905 w 13161"/>
                  <a:gd name="T1" fmla="*/ 6298 h 11969"/>
                  <a:gd name="T2" fmla="*/ 7217 w 13161"/>
                  <a:gd name="T3" fmla="*/ 310 h 11969"/>
                  <a:gd name="T4" fmla="*/ 5985 w 13161"/>
                  <a:gd name="T5" fmla="*/ 310 h 11969"/>
                  <a:gd name="T6" fmla="*/ 309 w 13161"/>
                  <a:gd name="T7" fmla="*/ 6284 h 11969"/>
                  <a:gd name="T8" fmla="*/ 922 w 13161"/>
                  <a:gd name="T9" fmla="*/ 6937 h 11969"/>
                  <a:gd name="T10" fmla="*/ 1728 w 13161"/>
                  <a:gd name="T11" fmla="*/ 6937 h 11969"/>
                  <a:gd name="T12" fmla="*/ 1728 w 13161"/>
                  <a:gd name="T13" fmla="*/ 11054 h 11969"/>
                  <a:gd name="T14" fmla="*/ 2644 w 13161"/>
                  <a:gd name="T15" fmla="*/ 11969 h 11969"/>
                  <a:gd name="T16" fmla="*/ 5382 w 13161"/>
                  <a:gd name="T17" fmla="*/ 11969 h 11969"/>
                  <a:gd name="T18" fmla="*/ 5382 w 13161"/>
                  <a:gd name="T19" fmla="*/ 8616 h 11969"/>
                  <a:gd name="T20" fmla="*/ 7821 w 13161"/>
                  <a:gd name="T21" fmla="*/ 8616 h 11969"/>
                  <a:gd name="T22" fmla="*/ 7821 w 13161"/>
                  <a:gd name="T23" fmla="*/ 11969 h 11969"/>
                  <a:gd name="T24" fmla="*/ 10586 w 13161"/>
                  <a:gd name="T25" fmla="*/ 11969 h 11969"/>
                  <a:gd name="T26" fmla="*/ 11502 w 13161"/>
                  <a:gd name="T27" fmla="*/ 11054 h 11969"/>
                  <a:gd name="T28" fmla="*/ 11502 w 13161"/>
                  <a:gd name="T29" fmla="*/ 6937 h 11969"/>
                  <a:gd name="T30" fmla="*/ 12296 w 13161"/>
                  <a:gd name="T31" fmla="*/ 6937 h 11969"/>
                  <a:gd name="T32" fmla="*/ 12905 w 13161"/>
                  <a:gd name="T33" fmla="*/ 6298 h 1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161" h="11969">
                    <a:moveTo>
                      <a:pt x="12905" y="6298"/>
                    </a:moveTo>
                    <a:cubicBezTo>
                      <a:pt x="12556" y="5920"/>
                      <a:pt x="7531" y="649"/>
                      <a:pt x="7217" y="310"/>
                    </a:cubicBezTo>
                    <a:cubicBezTo>
                      <a:pt x="6936" y="5"/>
                      <a:pt x="6266" y="0"/>
                      <a:pt x="5985" y="310"/>
                    </a:cubicBezTo>
                    <a:cubicBezTo>
                      <a:pt x="5557" y="782"/>
                      <a:pt x="557" y="6024"/>
                      <a:pt x="309" y="6284"/>
                    </a:cubicBezTo>
                    <a:cubicBezTo>
                      <a:pt x="0" y="6608"/>
                      <a:pt x="393" y="6937"/>
                      <a:pt x="922" y="6937"/>
                    </a:cubicBezTo>
                    <a:lnTo>
                      <a:pt x="1728" y="6937"/>
                    </a:lnTo>
                    <a:lnTo>
                      <a:pt x="1728" y="11054"/>
                    </a:lnTo>
                    <a:cubicBezTo>
                      <a:pt x="1728" y="11559"/>
                      <a:pt x="2138" y="11969"/>
                      <a:pt x="2644" y="11969"/>
                    </a:cubicBezTo>
                    <a:lnTo>
                      <a:pt x="5382" y="11969"/>
                    </a:lnTo>
                    <a:lnTo>
                      <a:pt x="5382" y="8616"/>
                    </a:lnTo>
                    <a:lnTo>
                      <a:pt x="7821" y="8616"/>
                    </a:lnTo>
                    <a:lnTo>
                      <a:pt x="7821" y="11969"/>
                    </a:lnTo>
                    <a:lnTo>
                      <a:pt x="10586" y="11969"/>
                    </a:lnTo>
                    <a:cubicBezTo>
                      <a:pt x="11092" y="11969"/>
                      <a:pt x="11502" y="11559"/>
                      <a:pt x="11502" y="11054"/>
                    </a:cubicBezTo>
                    <a:lnTo>
                      <a:pt x="11502" y="6937"/>
                    </a:lnTo>
                    <a:lnTo>
                      <a:pt x="12296" y="6937"/>
                    </a:lnTo>
                    <a:cubicBezTo>
                      <a:pt x="12878" y="6937"/>
                      <a:pt x="13161" y="6574"/>
                      <a:pt x="12905" y="629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</p:sp>
          <p:pic>
            <p:nvPicPr>
              <p:cNvPr id="9" name="图片 11">
                <a:extLst>
                  <a:ext uri="{FF2B5EF4-FFF2-40B4-BE49-F238E27FC236}">
                    <a16:creationId xmlns:a16="http://schemas.microsoft.com/office/drawing/2014/main" id="{96BBC8C3-1A10-9F47-BA7A-394C01B58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96" b="19583"/>
              <a:stretch/>
            </p:blipFill>
            <p:spPr>
              <a:xfrm>
                <a:off x="4991100" y="2256273"/>
                <a:ext cx="374631" cy="310568"/>
              </a:xfrm>
              <a:prstGeom prst="rect">
                <a:avLst/>
              </a:prstGeom>
            </p:spPr>
          </p:pic>
        </p:grp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73D1B0F-84A0-2940-8A15-77FC0AEF537F}"/>
                </a:ext>
              </a:extLst>
            </p:cNvPr>
            <p:cNvSpPr/>
            <p:nvPr/>
          </p:nvSpPr>
          <p:spPr>
            <a:xfrm>
              <a:off x="1576585" y="2287049"/>
              <a:ext cx="3607670" cy="353720"/>
            </a:xfrm>
            <a:custGeom>
              <a:avLst/>
              <a:gdLst>
                <a:gd name="connsiteX0" fmla="*/ 0 w 2646947"/>
                <a:gd name="connsiteY0" fmla="*/ 289261 h 318137"/>
                <a:gd name="connsiteX1" fmla="*/ 779646 w 2646947"/>
                <a:gd name="connsiteY1" fmla="*/ 503 h 318137"/>
                <a:gd name="connsiteX2" fmla="*/ 1357162 w 2646947"/>
                <a:gd name="connsiteY2" fmla="*/ 221884 h 318137"/>
                <a:gd name="connsiteX3" fmla="*/ 2646947 w 2646947"/>
                <a:gd name="connsiteY3" fmla="*/ 318137 h 31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6947" h="318137">
                  <a:moveTo>
                    <a:pt x="0" y="289261"/>
                  </a:moveTo>
                  <a:cubicBezTo>
                    <a:pt x="276726" y="150496"/>
                    <a:pt x="553452" y="11732"/>
                    <a:pt x="779646" y="503"/>
                  </a:cubicBezTo>
                  <a:cubicBezTo>
                    <a:pt x="1005840" y="-10727"/>
                    <a:pt x="1045945" y="168945"/>
                    <a:pt x="1357162" y="221884"/>
                  </a:cubicBezTo>
                  <a:cubicBezTo>
                    <a:pt x="1668379" y="274823"/>
                    <a:pt x="2157663" y="296480"/>
                    <a:pt x="2646947" y="318137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Store outline">
              <a:extLst>
                <a:ext uri="{FF2B5EF4-FFF2-40B4-BE49-F238E27FC236}">
                  <a16:creationId xmlns:a16="http://schemas.microsoft.com/office/drawing/2014/main" id="{09FCAEDC-E7CF-4E42-9CA0-AD3061875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56976" y="2776171"/>
              <a:ext cx="326991" cy="326991"/>
            </a:xfrm>
            <a:prstGeom prst="rect">
              <a:avLst/>
            </a:prstGeom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887C9FD-6787-F94D-B1CB-94EED285FDF0}"/>
                </a:ext>
              </a:extLst>
            </p:cNvPr>
            <p:cNvSpPr/>
            <p:nvPr/>
          </p:nvSpPr>
          <p:spPr>
            <a:xfrm>
              <a:off x="2783966" y="2892467"/>
              <a:ext cx="2697581" cy="399373"/>
            </a:xfrm>
            <a:custGeom>
              <a:avLst/>
              <a:gdLst>
                <a:gd name="connsiteX0" fmla="*/ 3530184 w 3530184"/>
                <a:gd name="connsiteY0" fmla="*/ 134912 h 457446"/>
                <a:gd name="connsiteX1" fmla="*/ 2166079 w 3530184"/>
                <a:gd name="connsiteY1" fmla="*/ 457200 h 457446"/>
                <a:gd name="connsiteX2" fmla="*/ 824459 w 3530184"/>
                <a:gd name="connsiteY2" fmla="*/ 89941 h 457446"/>
                <a:gd name="connsiteX3" fmla="*/ 0 w 3530184"/>
                <a:gd name="connsiteY3" fmla="*/ 0 h 457446"/>
                <a:gd name="connsiteX0" fmla="*/ 3510289 w 3510289"/>
                <a:gd name="connsiteY0" fmla="*/ 0 h 541955"/>
                <a:gd name="connsiteX1" fmla="*/ 2166079 w 3510289"/>
                <a:gd name="connsiteY1" fmla="*/ 540127 h 541955"/>
                <a:gd name="connsiteX2" fmla="*/ 824459 w 3510289"/>
                <a:gd name="connsiteY2" fmla="*/ 172868 h 541955"/>
                <a:gd name="connsiteX3" fmla="*/ 0 w 3510289"/>
                <a:gd name="connsiteY3" fmla="*/ 82927 h 541955"/>
                <a:gd name="connsiteX0" fmla="*/ 3510289 w 3510289"/>
                <a:gd name="connsiteY0" fmla="*/ 0 h 541957"/>
                <a:gd name="connsiteX1" fmla="*/ 2166079 w 3510289"/>
                <a:gd name="connsiteY1" fmla="*/ 540127 h 541957"/>
                <a:gd name="connsiteX2" fmla="*/ 824459 w 3510289"/>
                <a:gd name="connsiteY2" fmla="*/ 172868 h 541957"/>
                <a:gd name="connsiteX3" fmla="*/ 0 w 3510289"/>
                <a:gd name="connsiteY3" fmla="*/ 82927 h 54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0289" h="541957">
                  <a:moveTo>
                    <a:pt x="3510289" y="0"/>
                  </a:moveTo>
                  <a:cubicBezTo>
                    <a:pt x="3123343" y="320490"/>
                    <a:pt x="2613717" y="511316"/>
                    <a:pt x="2166079" y="540127"/>
                  </a:cubicBezTo>
                  <a:cubicBezTo>
                    <a:pt x="1718441" y="568938"/>
                    <a:pt x="1185472" y="249068"/>
                    <a:pt x="824459" y="172868"/>
                  </a:cubicBezTo>
                  <a:cubicBezTo>
                    <a:pt x="463446" y="96668"/>
                    <a:pt x="231723" y="89797"/>
                    <a:pt x="0" y="82927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6C9677F-38DD-2642-9DF6-805EF71A44D6}"/>
                </a:ext>
              </a:extLst>
            </p:cNvPr>
            <p:cNvSpPr/>
            <p:nvPr/>
          </p:nvSpPr>
          <p:spPr>
            <a:xfrm>
              <a:off x="1522697" y="2850627"/>
              <a:ext cx="886723" cy="61153"/>
            </a:xfrm>
            <a:custGeom>
              <a:avLst/>
              <a:gdLst>
                <a:gd name="connsiteX0" fmla="*/ 797521 w 797521"/>
                <a:gd name="connsiteY0" fmla="*/ 55001 h 55001"/>
                <a:gd name="connsiteX1" fmla="*/ 281882 w 797521"/>
                <a:gd name="connsiteY1" fmla="*/ 48126 h 55001"/>
                <a:gd name="connsiteX2" fmla="*/ 0 w 797521"/>
                <a:gd name="connsiteY2" fmla="*/ 0 h 5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7521" h="55001">
                  <a:moveTo>
                    <a:pt x="797521" y="55001"/>
                  </a:moveTo>
                  <a:lnTo>
                    <a:pt x="281882" y="48126"/>
                  </a:lnTo>
                  <a:cubicBezTo>
                    <a:pt x="148962" y="38959"/>
                    <a:pt x="74481" y="19479"/>
                    <a:pt x="0" y="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E0FCB03-9D53-5848-BF59-16068354A52F}"/>
              </a:ext>
            </a:extLst>
          </p:cNvPr>
          <p:cNvGrpSpPr/>
          <p:nvPr/>
        </p:nvGrpSpPr>
        <p:grpSpPr>
          <a:xfrm>
            <a:off x="1148374" y="4793293"/>
            <a:ext cx="4297697" cy="1986808"/>
            <a:chOff x="1148374" y="4793293"/>
            <a:chExt cx="4297697" cy="1986808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663BEAE-26D6-214F-8302-C1F66F37F9C4}"/>
                </a:ext>
              </a:extLst>
            </p:cNvPr>
            <p:cNvGrpSpPr/>
            <p:nvPr/>
          </p:nvGrpSpPr>
          <p:grpSpPr>
            <a:xfrm>
              <a:off x="1148374" y="5222459"/>
              <a:ext cx="428211" cy="784382"/>
              <a:chOff x="1307124" y="1819972"/>
              <a:chExt cx="385134" cy="705475"/>
            </a:xfrm>
          </p:grpSpPr>
          <p:sp>
            <p:nvSpPr>
              <p:cNvPr id="107" name="iconfont-1187-868307">
                <a:extLst>
                  <a:ext uri="{FF2B5EF4-FFF2-40B4-BE49-F238E27FC236}">
                    <a16:creationId xmlns:a16="http://schemas.microsoft.com/office/drawing/2014/main" id="{E1E4E0B1-EEFE-204E-A096-79D84F0946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07124" y="1819972"/>
                <a:ext cx="274967" cy="269174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</p:sp>
          <p:sp>
            <p:nvSpPr>
              <p:cNvPr id="108" name="iconfont-1186-841824">
                <a:extLst>
                  <a:ext uri="{FF2B5EF4-FFF2-40B4-BE49-F238E27FC236}">
                    <a16:creationId xmlns:a16="http://schemas.microsoft.com/office/drawing/2014/main" id="{96753B38-CC81-3848-8354-3EEA6B7357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96284" y="2256273"/>
                <a:ext cx="295974" cy="269174"/>
              </a:xfrm>
              <a:custGeom>
                <a:avLst/>
                <a:gdLst>
                  <a:gd name="T0" fmla="*/ 12905 w 13161"/>
                  <a:gd name="T1" fmla="*/ 6298 h 11969"/>
                  <a:gd name="T2" fmla="*/ 7217 w 13161"/>
                  <a:gd name="T3" fmla="*/ 310 h 11969"/>
                  <a:gd name="T4" fmla="*/ 5985 w 13161"/>
                  <a:gd name="T5" fmla="*/ 310 h 11969"/>
                  <a:gd name="T6" fmla="*/ 309 w 13161"/>
                  <a:gd name="T7" fmla="*/ 6284 h 11969"/>
                  <a:gd name="T8" fmla="*/ 922 w 13161"/>
                  <a:gd name="T9" fmla="*/ 6937 h 11969"/>
                  <a:gd name="T10" fmla="*/ 1728 w 13161"/>
                  <a:gd name="T11" fmla="*/ 6937 h 11969"/>
                  <a:gd name="T12" fmla="*/ 1728 w 13161"/>
                  <a:gd name="T13" fmla="*/ 11054 h 11969"/>
                  <a:gd name="T14" fmla="*/ 2644 w 13161"/>
                  <a:gd name="T15" fmla="*/ 11969 h 11969"/>
                  <a:gd name="T16" fmla="*/ 5382 w 13161"/>
                  <a:gd name="T17" fmla="*/ 11969 h 11969"/>
                  <a:gd name="T18" fmla="*/ 5382 w 13161"/>
                  <a:gd name="T19" fmla="*/ 8616 h 11969"/>
                  <a:gd name="T20" fmla="*/ 7821 w 13161"/>
                  <a:gd name="T21" fmla="*/ 8616 h 11969"/>
                  <a:gd name="T22" fmla="*/ 7821 w 13161"/>
                  <a:gd name="T23" fmla="*/ 11969 h 11969"/>
                  <a:gd name="T24" fmla="*/ 10586 w 13161"/>
                  <a:gd name="T25" fmla="*/ 11969 h 11969"/>
                  <a:gd name="T26" fmla="*/ 11502 w 13161"/>
                  <a:gd name="T27" fmla="*/ 11054 h 11969"/>
                  <a:gd name="T28" fmla="*/ 11502 w 13161"/>
                  <a:gd name="T29" fmla="*/ 6937 h 11969"/>
                  <a:gd name="T30" fmla="*/ 12296 w 13161"/>
                  <a:gd name="T31" fmla="*/ 6937 h 11969"/>
                  <a:gd name="T32" fmla="*/ 12905 w 13161"/>
                  <a:gd name="T33" fmla="*/ 6298 h 1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161" h="11969">
                    <a:moveTo>
                      <a:pt x="12905" y="6298"/>
                    </a:moveTo>
                    <a:cubicBezTo>
                      <a:pt x="12556" y="5920"/>
                      <a:pt x="7531" y="649"/>
                      <a:pt x="7217" y="310"/>
                    </a:cubicBezTo>
                    <a:cubicBezTo>
                      <a:pt x="6936" y="5"/>
                      <a:pt x="6266" y="0"/>
                      <a:pt x="5985" y="310"/>
                    </a:cubicBezTo>
                    <a:cubicBezTo>
                      <a:pt x="5557" y="782"/>
                      <a:pt x="557" y="6024"/>
                      <a:pt x="309" y="6284"/>
                    </a:cubicBezTo>
                    <a:cubicBezTo>
                      <a:pt x="0" y="6608"/>
                      <a:pt x="393" y="6937"/>
                      <a:pt x="922" y="6937"/>
                    </a:cubicBezTo>
                    <a:lnTo>
                      <a:pt x="1728" y="6937"/>
                    </a:lnTo>
                    <a:lnTo>
                      <a:pt x="1728" y="11054"/>
                    </a:lnTo>
                    <a:cubicBezTo>
                      <a:pt x="1728" y="11559"/>
                      <a:pt x="2138" y="11969"/>
                      <a:pt x="2644" y="11969"/>
                    </a:cubicBezTo>
                    <a:lnTo>
                      <a:pt x="5382" y="11969"/>
                    </a:lnTo>
                    <a:lnTo>
                      <a:pt x="5382" y="8616"/>
                    </a:lnTo>
                    <a:lnTo>
                      <a:pt x="7821" y="8616"/>
                    </a:lnTo>
                    <a:lnTo>
                      <a:pt x="7821" y="11969"/>
                    </a:lnTo>
                    <a:lnTo>
                      <a:pt x="10586" y="11969"/>
                    </a:lnTo>
                    <a:cubicBezTo>
                      <a:pt x="11092" y="11969"/>
                      <a:pt x="11502" y="11559"/>
                      <a:pt x="11502" y="11054"/>
                    </a:cubicBezTo>
                    <a:lnTo>
                      <a:pt x="11502" y="6937"/>
                    </a:lnTo>
                    <a:lnTo>
                      <a:pt x="12296" y="6937"/>
                    </a:lnTo>
                    <a:cubicBezTo>
                      <a:pt x="12878" y="6937"/>
                      <a:pt x="13161" y="6574"/>
                      <a:pt x="12905" y="629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</p:sp>
        </p:grpSp>
        <p:pic>
          <p:nvPicPr>
            <p:cNvPr id="111" name="Graphic 110" descr="Renovation (House With Sparkles) outline">
              <a:extLst>
                <a:ext uri="{FF2B5EF4-FFF2-40B4-BE49-F238E27FC236}">
                  <a16:creationId xmlns:a16="http://schemas.microsoft.com/office/drawing/2014/main" id="{28406F5C-ABFF-2A48-A51A-13EAB61A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1465" y="4793293"/>
              <a:ext cx="388169" cy="388169"/>
            </a:xfrm>
            <a:prstGeom prst="rect">
              <a:avLst/>
            </a:prstGeom>
          </p:spPr>
        </p:pic>
        <p:pic>
          <p:nvPicPr>
            <p:cNvPr id="113" name="Graphic 112" descr="House with solid fill">
              <a:extLst>
                <a:ext uri="{FF2B5EF4-FFF2-40B4-BE49-F238E27FC236}">
                  <a16:creationId xmlns:a16="http://schemas.microsoft.com/office/drawing/2014/main" id="{4FB7E738-BD8B-4749-AE95-F3C94A70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12067" y="4982741"/>
              <a:ext cx="388169" cy="388169"/>
            </a:xfrm>
            <a:prstGeom prst="rect">
              <a:avLst/>
            </a:prstGeom>
          </p:spPr>
        </p:pic>
        <p:pic>
          <p:nvPicPr>
            <p:cNvPr id="115" name="Graphic 114" descr="Home outline">
              <a:extLst>
                <a:ext uri="{FF2B5EF4-FFF2-40B4-BE49-F238E27FC236}">
                  <a16:creationId xmlns:a16="http://schemas.microsoft.com/office/drawing/2014/main" id="{A92C60ED-069E-3C49-8169-B1AF5FF7B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41258" y="6391932"/>
              <a:ext cx="388169" cy="388169"/>
            </a:xfrm>
            <a:prstGeom prst="rect">
              <a:avLst/>
            </a:prstGeom>
          </p:spPr>
        </p:pic>
        <p:pic>
          <p:nvPicPr>
            <p:cNvPr id="117" name="Graphic 116" descr="House outline">
              <a:extLst>
                <a:ext uri="{FF2B5EF4-FFF2-40B4-BE49-F238E27FC236}">
                  <a16:creationId xmlns:a16="http://schemas.microsoft.com/office/drawing/2014/main" id="{C37B1F3C-36DD-3A4F-AF24-A0EC7014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319675" y="5321513"/>
              <a:ext cx="388169" cy="388169"/>
            </a:xfrm>
            <a:prstGeom prst="rect">
              <a:avLst/>
            </a:prstGeom>
          </p:spPr>
        </p:pic>
        <p:pic>
          <p:nvPicPr>
            <p:cNvPr id="119" name="Graphic 118" descr="Home with solid fill">
              <a:extLst>
                <a:ext uri="{FF2B5EF4-FFF2-40B4-BE49-F238E27FC236}">
                  <a16:creationId xmlns:a16="http://schemas.microsoft.com/office/drawing/2014/main" id="{C77D79C6-0379-3F4E-AD1F-4B69DD312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736947" y="6002870"/>
              <a:ext cx="388169" cy="388169"/>
            </a:xfrm>
            <a:prstGeom prst="rect">
              <a:avLst/>
            </a:prstGeom>
          </p:spPr>
        </p:pic>
        <p:pic>
          <p:nvPicPr>
            <p:cNvPr id="120" name="图片 36">
              <a:extLst>
                <a:ext uri="{FF2B5EF4-FFF2-40B4-BE49-F238E27FC236}">
                  <a16:creationId xmlns:a16="http://schemas.microsoft.com/office/drawing/2014/main" id="{B0592DCC-7968-7C45-A892-6646D29F1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685" b="23921"/>
            <a:stretch/>
          </p:blipFill>
          <p:spPr>
            <a:xfrm>
              <a:off x="4922438" y="5848033"/>
              <a:ext cx="523633" cy="363375"/>
            </a:xfrm>
            <a:prstGeom prst="rect">
              <a:avLst/>
            </a:prstGeom>
          </p:spPr>
        </p:pic>
        <p:pic>
          <p:nvPicPr>
            <p:cNvPr id="124" name="Graphic 123" descr="Fuel outline">
              <a:extLst>
                <a:ext uri="{FF2B5EF4-FFF2-40B4-BE49-F238E27FC236}">
                  <a16:creationId xmlns:a16="http://schemas.microsoft.com/office/drawing/2014/main" id="{9EFC0F20-B22D-0B47-8033-5BDEC1AEE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966058" y="5176825"/>
              <a:ext cx="435664" cy="435664"/>
            </a:xfrm>
            <a:prstGeom prst="rect">
              <a:avLst/>
            </a:prstGeom>
          </p:spPr>
        </p:pic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D5D9DBB-0EDB-E24A-B947-1426FCE75045}"/>
                </a:ext>
              </a:extLst>
            </p:cNvPr>
            <p:cNvSpPr/>
            <p:nvPr/>
          </p:nvSpPr>
          <p:spPr>
            <a:xfrm>
              <a:off x="1611630" y="5417820"/>
              <a:ext cx="342900" cy="342900"/>
            </a:xfrm>
            <a:custGeom>
              <a:avLst/>
              <a:gdLst>
                <a:gd name="connsiteX0" fmla="*/ 0 w 342900"/>
                <a:gd name="connsiteY0" fmla="*/ 342900 h 342900"/>
                <a:gd name="connsiteX1" fmla="*/ 160020 w 342900"/>
                <a:gd name="connsiteY1" fmla="*/ 91440 h 342900"/>
                <a:gd name="connsiteX2" fmla="*/ 342900 w 342900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342900">
                  <a:moveTo>
                    <a:pt x="0" y="342900"/>
                  </a:moveTo>
                  <a:cubicBezTo>
                    <a:pt x="51435" y="245745"/>
                    <a:pt x="102870" y="148590"/>
                    <a:pt x="160020" y="91440"/>
                  </a:cubicBezTo>
                  <a:cubicBezTo>
                    <a:pt x="217170" y="34290"/>
                    <a:pt x="280035" y="17145"/>
                    <a:pt x="342900" y="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B6B18839-0E7E-7847-ACBF-F045303D7BBF}"/>
                </a:ext>
              </a:extLst>
            </p:cNvPr>
            <p:cNvSpPr/>
            <p:nvPr/>
          </p:nvSpPr>
          <p:spPr>
            <a:xfrm>
              <a:off x="2411730" y="5269230"/>
              <a:ext cx="320040" cy="80010"/>
            </a:xfrm>
            <a:custGeom>
              <a:avLst/>
              <a:gdLst>
                <a:gd name="connsiteX0" fmla="*/ 0 w 320040"/>
                <a:gd name="connsiteY0" fmla="*/ 80010 h 80010"/>
                <a:gd name="connsiteX1" fmla="*/ 125730 w 320040"/>
                <a:gd name="connsiteY1" fmla="*/ 34290 h 80010"/>
                <a:gd name="connsiteX2" fmla="*/ 320040 w 320040"/>
                <a:gd name="connsiteY2" fmla="*/ 0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040" h="80010">
                  <a:moveTo>
                    <a:pt x="0" y="80010"/>
                  </a:moveTo>
                  <a:cubicBezTo>
                    <a:pt x="36195" y="63817"/>
                    <a:pt x="72390" y="47625"/>
                    <a:pt x="125730" y="34290"/>
                  </a:cubicBezTo>
                  <a:cubicBezTo>
                    <a:pt x="179070" y="20955"/>
                    <a:pt x="249555" y="10477"/>
                    <a:pt x="320040" y="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2ECD2B52-481A-C74A-BB91-789774135D12}"/>
                </a:ext>
              </a:extLst>
            </p:cNvPr>
            <p:cNvSpPr/>
            <p:nvPr/>
          </p:nvSpPr>
          <p:spPr>
            <a:xfrm>
              <a:off x="3143250" y="5086350"/>
              <a:ext cx="400050" cy="80010"/>
            </a:xfrm>
            <a:custGeom>
              <a:avLst/>
              <a:gdLst>
                <a:gd name="connsiteX0" fmla="*/ 0 w 400050"/>
                <a:gd name="connsiteY0" fmla="*/ 80010 h 80010"/>
                <a:gd name="connsiteX1" fmla="*/ 262890 w 400050"/>
                <a:gd name="connsiteY1" fmla="*/ 45720 h 80010"/>
                <a:gd name="connsiteX2" fmla="*/ 400050 w 400050"/>
                <a:gd name="connsiteY2" fmla="*/ 0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050" h="80010">
                  <a:moveTo>
                    <a:pt x="0" y="80010"/>
                  </a:moveTo>
                  <a:cubicBezTo>
                    <a:pt x="98107" y="69532"/>
                    <a:pt x="196215" y="59055"/>
                    <a:pt x="262890" y="45720"/>
                  </a:cubicBezTo>
                  <a:cubicBezTo>
                    <a:pt x="329565" y="32385"/>
                    <a:pt x="364807" y="16192"/>
                    <a:pt x="400050" y="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B306E8F-88EA-AF42-8C57-B244B4E47C94}"/>
                </a:ext>
              </a:extLst>
            </p:cNvPr>
            <p:cNvSpPr/>
            <p:nvPr/>
          </p:nvSpPr>
          <p:spPr>
            <a:xfrm>
              <a:off x="3977640" y="5063490"/>
              <a:ext cx="514350" cy="262890"/>
            </a:xfrm>
            <a:custGeom>
              <a:avLst/>
              <a:gdLst>
                <a:gd name="connsiteX0" fmla="*/ 0 w 514350"/>
                <a:gd name="connsiteY0" fmla="*/ 0 h 262890"/>
                <a:gd name="connsiteX1" fmla="*/ 285750 w 514350"/>
                <a:gd name="connsiteY1" fmla="*/ 57150 h 262890"/>
                <a:gd name="connsiteX2" fmla="*/ 514350 w 514350"/>
                <a:gd name="connsiteY2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50" h="262890">
                  <a:moveTo>
                    <a:pt x="0" y="0"/>
                  </a:moveTo>
                  <a:cubicBezTo>
                    <a:pt x="100012" y="6667"/>
                    <a:pt x="200025" y="13335"/>
                    <a:pt x="285750" y="57150"/>
                  </a:cubicBezTo>
                  <a:cubicBezTo>
                    <a:pt x="371475" y="100965"/>
                    <a:pt x="442912" y="181927"/>
                    <a:pt x="514350" y="26289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5DA5966-2E87-6843-8C24-3D15003F9C12}"/>
                </a:ext>
              </a:extLst>
            </p:cNvPr>
            <p:cNvSpPr/>
            <p:nvPr/>
          </p:nvSpPr>
          <p:spPr>
            <a:xfrm>
              <a:off x="4720590" y="5600700"/>
              <a:ext cx="251460" cy="378381"/>
            </a:xfrm>
            <a:custGeom>
              <a:avLst/>
              <a:gdLst>
                <a:gd name="connsiteX0" fmla="*/ 0 w 251460"/>
                <a:gd name="connsiteY0" fmla="*/ 0 h 378381"/>
                <a:gd name="connsiteX1" fmla="*/ 171450 w 251460"/>
                <a:gd name="connsiteY1" fmla="*/ 320040 h 378381"/>
                <a:gd name="connsiteX2" fmla="*/ 251460 w 251460"/>
                <a:gd name="connsiteY2" fmla="*/ 377190 h 37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460" h="378381">
                  <a:moveTo>
                    <a:pt x="0" y="0"/>
                  </a:moveTo>
                  <a:cubicBezTo>
                    <a:pt x="64770" y="128587"/>
                    <a:pt x="129540" y="257175"/>
                    <a:pt x="171450" y="320040"/>
                  </a:cubicBezTo>
                  <a:cubicBezTo>
                    <a:pt x="213360" y="382905"/>
                    <a:pt x="232410" y="380047"/>
                    <a:pt x="251460" y="37719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01798DA-4B81-F649-9533-2639BB9F64BA}"/>
                </a:ext>
              </a:extLst>
            </p:cNvPr>
            <p:cNvSpPr/>
            <p:nvPr/>
          </p:nvSpPr>
          <p:spPr>
            <a:xfrm>
              <a:off x="4194810" y="6172200"/>
              <a:ext cx="731520" cy="80010"/>
            </a:xfrm>
            <a:custGeom>
              <a:avLst/>
              <a:gdLst>
                <a:gd name="connsiteX0" fmla="*/ 731520 w 731520"/>
                <a:gd name="connsiteY0" fmla="*/ 0 h 80010"/>
                <a:gd name="connsiteX1" fmla="*/ 320040 w 731520"/>
                <a:gd name="connsiteY1" fmla="*/ 57150 h 80010"/>
                <a:gd name="connsiteX2" fmla="*/ 0 w 731520"/>
                <a:gd name="connsiteY2" fmla="*/ 80010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520" h="80010">
                  <a:moveTo>
                    <a:pt x="731520" y="0"/>
                  </a:moveTo>
                  <a:cubicBezTo>
                    <a:pt x="586740" y="21907"/>
                    <a:pt x="441960" y="43815"/>
                    <a:pt x="320040" y="57150"/>
                  </a:cubicBezTo>
                  <a:cubicBezTo>
                    <a:pt x="198120" y="70485"/>
                    <a:pt x="99060" y="75247"/>
                    <a:pt x="0" y="8001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6679773-6C10-1D4D-A6BA-4E89D584E76D}"/>
                </a:ext>
              </a:extLst>
            </p:cNvPr>
            <p:cNvSpPr/>
            <p:nvPr/>
          </p:nvSpPr>
          <p:spPr>
            <a:xfrm>
              <a:off x="2868930" y="6217920"/>
              <a:ext cx="731520" cy="480060"/>
            </a:xfrm>
            <a:custGeom>
              <a:avLst/>
              <a:gdLst>
                <a:gd name="connsiteX0" fmla="*/ 731520 w 731520"/>
                <a:gd name="connsiteY0" fmla="*/ 0 h 480060"/>
                <a:gd name="connsiteX1" fmla="*/ 434340 w 731520"/>
                <a:gd name="connsiteY1" fmla="*/ 91440 h 480060"/>
                <a:gd name="connsiteX2" fmla="*/ 217170 w 731520"/>
                <a:gd name="connsiteY2" fmla="*/ 377190 h 480060"/>
                <a:gd name="connsiteX3" fmla="*/ 0 w 731520"/>
                <a:gd name="connsiteY3" fmla="*/ 48006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520" h="480060">
                  <a:moveTo>
                    <a:pt x="731520" y="0"/>
                  </a:moveTo>
                  <a:cubicBezTo>
                    <a:pt x="625792" y="14287"/>
                    <a:pt x="520065" y="28575"/>
                    <a:pt x="434340" y="91440"/>
                  </a:cubicBezTo>
                  <a:cubicBezTo>
                    <a:pt x="348615" y="154305"/>
                    <a:pt x="289560" y="312420"/>
                    <a:pt x="217170" y="377190"/>
                  </a:cubicBezTo>
                  <a:cubicBezTo>
                    <a:pt x="144780" y="441960"/>
                    <a:pt x="72390" y="461010"/>
                    <a:pt x="0" y="48006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CEA176A5-1E43-8844-AECF-815F7525DC2C}"/>
                </a:ext>
              </a:extLst>
            </p:cNvPr>
            <p:cNvSpPr/>
            <p:nvPr/>
          </p:nvSpPr>
          <p:spPr>
            <a:xfrm>
              <a:off x="1485900" y="6149340"/>
              <a:ext cx="891540" cy="458862"/>
            </a:xfrm>
            <a:custGeom>
              <a:avLst/>
              <a:gdLst>
                <a:gd name="connsiteX0" fmla="*/ 891540 w 891540"/>
                <a:gd name="connsiteY0" fmla="*/ 457200 h 458862"/>
                <a:gd name="connsiteX1" fmla="*/ 434340 w 891540"/>
                <a:gd name="connsiteY1" fmla="*/ 388620 h 458862"/>
                <a:gd name="connsiteX2" fmla="*/ 0 w 891540"/>
                <a:gd name="connsiteY2" fmla="*/ 0 h 45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1540" h="458862">
                  <a:moveTo>
                    <a:pt x="891540" y="457200"/>
                  </a:moveTo>
                  <a:cubicBezTo>
                    <a:pt x="737235" y="461010"/>
                    <a:pt x="582930" y="464820"/>
                    <a:pt x="434340" y="388620"/>
                  </a:cubicBezTo>
                  <a:cubicBezTo>
                    <a:pt x="285750" y="312420"/>
                    <a:pt x="142875" y="156210"/>
                    <a:pt x="0" y="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1CE3FBC-062C-BE4A-9CB6-6547FAFAFFEE}"/>
              </a:ext>
            </a:extLst>
          </p:cNvPr>
          <p:cNvGrpSpPr/>
          <p:nvPr/>
        </p:nvGrpSpPr>
        <p:grpSpPr>
          <a:xfrm>
            <a:off x="1148374" y="3313649"/>
            <a:ext cx="2588573" cy="1524530"/>
            <a:chOff x="1148374" y="3313649"/>
            <a:chExt cx="2588573" cy="1524530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D6D9F3E-E08C-A246-9F37-BA7C779F10BD}"/>
                </a:ext>
              </a:extLst>
            </p:cNvPr>
            <p:cNvGrpSpPr/>
            <p:nvPr/>
          </p:nvGrpSpPr>
          <p:grpSpPr>
            <a:xfrm>
              <a:off x="1148374" y="3313649"/>
              <a:ext cx="428211" cy="784382"/>
              <a:chOff x="1307124" y="1819972"/>
              <a:chExt cx="385134" cy="705475"/>
            </a:xfrm>
          </p:grpSpPr>
          <p:sp>
            <p:nvSpPr>
              <p:cNvPr id="93" name="iconfont-1187-868307">
                <a:extLst>
                  <a:ext uri="{FF2B5EF4-FFF2-40B4-BE49-F238E27FC236}">
                    <a16:creationId xmlns:a16="http://schemas.microsoft.com/office/drawing/2014/main" id="{2CB4A0EB-9478-6541-8848-A7384C9EE0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07124" y="1819972"/>
                <a:ext cx="274967" cy="269174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94" name="iconfont-1186-841824">
                <a:extLst>
                  <a:ext uri="{FF2B5EF4-FFF2-40B4-BE49-F238E27FC236}">
                    <a16:creationId xmlns:a16="http://schemas.microsoft.com/office/drawing/2014/main" id="{EB8A066A-94C6-934D-8A88-820C68F765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96284" y="2256273"/>
                <a:ext cx="295974" cy="269174"/>
              </a:xfrm>
              <a:custGeom>
                <a:avLst/>
                <a:gdLst>
                  <a:gd name="T0" fmla="*/ 12905 w 13161"/>
                  <a:gd name="T1" fmla="*/ 6298 h 11969"/>
                  <a:gd name="T2" fmla="*/ 7217 w 13161"/>
                  <a:gd name="T3" fmla="*/ 310 h 11969"/>
                  <a:gd name="T4" fmla="*/ 5985 w 13161"/>
                  <a:gd name="T5" fmla="*/ 310 h 11969"/>
                  <a:gd name="T6" fmla="*/ 309 w 13161"/>
                  <a:gd name="T7" fmla="*/ 6284 h 11969"/>
                  <a:gd name="T8" fmla="*/ 922 w 13161"/>
                  <a:gd name="T9" fmla="*/ 6937 h 11969"/>
                  <a:gd name="T10" fmla="*/ 1728 w 13161"/>
                  <a:gd name="T11" fmla="*/ 6937 h 11969"/>
                  <a:gd name="T12" fmla="*/ 1728 w 13161"/>
                  <a:gd name="T13" fmla="*/ 11054 h 11969"/>
                  <a:gd name="T14" fmla="*/ 2644 w 13161"/>
                  <a:gd name="T15" fmla="*/ 11969 h 11969"/>
                  <a:gd name="T16" fmla="*/ 5382 w 13161"/>
                  <a:gd name="T17" fmla="*/ 11969 h 11969"/>
                  <a:gd name="T18" fmla="*/ 5382 w 13161"/>
                  <a:gd name="T19" fmla="*/ 8616 h 11969"/>
                  <a:gd name="T20" fmla="*/ 7821 w 13161"/>
                  <a:gd name="T21" fmla="*/ 8616 h 11969"/>
                  <a:gd name="T22" fmla="*/ 7821 w 13161"/>
                  <a:gd name="T23" fmla="*/ 11969 h 11969"/>
                  <a:gd name="T24" fmla="*/ 10586 w 13161"/>
                  <a:gd name="T25" fmla="*/ 11969 h 11969"/>
                  <a:gd name="T26" fmla="*/ 11502 w 13161"/>
                  <a:gd name="T27" fmla="*/ 11054 h 11969"/>
                  <a:gd name="T28" fmla="*/ 11502 w 13161"/>
                  <a:gd name="T29" fmla="*/ 6937 h 11969"/>
                  <a:gd name="T30" fmla="*/ 12296 w 13161"/>
                  <a:gd name="T31" fmla="*/ 6937 h 11969"/>
                  <a:gd name="T32" fmla="*/ 12905 w 13161"/>
                  <a:gd name="T33" fmla="*/ 6298 h 1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161" h="11969">
                    <a:moveTo>
                      <a:pt x="12905" y="6298"/>
                    </a:moveTo>
                    <a:cubicBezTo>
                      <a:pt x="12556" y="5920"/>
                      <a:pt x="7531" y="649"/>
                      <a:pt x="7217" y="310"/>
                    </a:cubicBezTo>
                    <a:cubicBezTo>
                      <a:pt x="6936" y="5"/>
                      <a:pt x="6266" y="0"/>
                      <a:pt x="5985" y="310"/>
                    </a:cubicBezTo>
                    <a:cubicBezTo>
                      <a:pt x="5557" y="782"/>
                      <a:pt x="557" y="6024"/>
                      <a:pt x="309" y="6284"/>
                    </a:cubicBezTo>
                    <a:cubicBezTo>
                      <a:pt x="0" y="6608"/>
                      <a:pt x="393" y="6937"/>
                      <a:pt x="922" y="6937"/>
                    </a:cubicBezTo>
                    <a:lnTo>
                      <a:pt x="1728" y="6937"/>
                    </a:lnTo>
                    <a:lnTo>
                      <a:pt x="1728" y="11054"/>
                    </a:lnTo>
                    <a:cubicBezTo>
                      <a:pt x="1728" y="11559"/>
                      <a:pt x="2138" y="11969"/>
                      <a:pt x="2644" y="11969"/>
                    </a:cubicBezTo>
                    <a:lnTo>
                      <a:pt x="5382" y="11969"/>
                    </a:lnTo>
                    <a:lnTo>
                      <a:pt x="5382" y="8616"/>
                    </a:lnTo>
                    <a:lnTo>
                      <a:pt x="7821" y="8616"/>
                    </a:lnTo>
                    <a:lnTo>
                      <a:pt x="7821" y="11969"/>
                    </a:lnTo>
                    <a:lnTo>
                      <a:pt x="10586" y="11969"/>
                    </a:lnTo>
                    <a:cubicBezTo>
                      <a:pt x="11092" y="11969"/>
                      <a:pt x="11502" y="11559"/>
                      <a:pt x="11502" y="11054"/>
                    </a:cubicBezTo>
                    <a:lnTo>
                      <a:pt x="11502" y="6937"/>
                    </a:lnTo>
                    <a:lnTo>
                      <a:pt x="12296" y="6937"/>
                    </a:lnTo>
                    <a:cubicBezTo>
                      <a:pt x="12878" y="6937"/>
                      <a:pt x="13161" y="6574"/>
                      <a:pt x="12905" y="629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</p:sp>
        </p:grpSp>
        <p:pic>
          <p:nvPicPr>
            <p:cNvPr id="90" name="Graphic 89" descr="Store outline">
              <a:extLst>
                <a:ext uri="{FF2B5EF4-FFF2-40B4-BE49-F238E27FC236}">
                  <a16:creationId xmlns:a16="http://schemas.microsoft.com/office/drawing/2014/main" id="{29BFAF5B-E32B-DC42-994D-5D1F66A3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4823" y="4511187"/>
              <a:ext cx="326991" cy="326992"/>
            </a:xfrm>
            <a:prstGeom prst="rect">
              <a:avLst/>
            </a:prstGeom>
          </p:spPr>
        </p:pic>
        <p:pic>
          <p:nvPicPr>
            <p:cNvPr id="96" name="图片 36">
              <a:extLst>
                <a:ext uri="{FF2B5EF4-FFF2-40B4-BE49-F238E27FC236}">
                  <a16:creationId xmlns:a16="http://schemas.microsoft.com/office/drawing/2014/main" id="{C1815729-B28B-264E-8C63-8418AC990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685" b="23921"/>
            <a:stretch/>
          </p:blipFill>
          <p:spPr>
            <a:xfrm>
              <a:off x="3213314" y="3357501"/>
              <a:ext cx="523633" cy="363375"/>
            </a:xfrm>
            <a:prstGeom prst="rect">
              <a:avLst/>
            </a:prstGeom>
          </p:spPr>
        </p:pic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CFB869C-4C34-9041-8096-8E05275BE88B}"/>
                </a:ext>
              </a:extLst>
            </p:cNvPr>
            <p:cNvSpPr/>
            <p:nvPr/>
          </p:nvSpPr>
          <p:spPr>
            <a:xfrm>
              <a:off x="1634490" y="3417570"/>
              <a:ext cx="1577340" cy="548640"/>
            </a:xfrm>
            <a:custGeom>
              <a:avLst/>
              <a:gdLst>
                <a:gd name="connsiteX0" fmla="*/ 0 w 1577340"/>
                <a:gd name="connsiteY0" fmla="*/ 548640 h 548640"/>
                <a:gd name="connsiteX1" fmla="*/ 651510 w 1577340"/>
                <a:gd name="connsiteY1" fmla="*/ 91440 h 548640"/>
                <a:gd name="connsiteX2" fmla="*/ 1577340 w 1577340"/>
                <a:gd name="connsiteY2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340" h="548640">
                  <a:moveTo>
                    <a:pt x="0" y="548640"/>
                  </a:moveTo>
                  <a:cubicBezTo>
                    <a:pt x="194310" y="365760"/>
                    <a:pt x="388620" y="182880"/>
                    <a:pt x="651510" y="91440"/>
                  </a:cubicBezTo>
                  <a:cubicBezTo>
                    <a:pt x="914400" y="0"/>
                    <a:pt x="1245870" y="0"/>
                    <a:pt x="1577340" y="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0AB64E72-7436-C142-B223-5AA721E925DF}"/>
                </a:ext>
              </a:extLst>
            </p:cNvPr>
            <p:cNvSpPr/>
            <p:nvPr/>
          </p:nvSpPr>
          <p:spPr>
            <a:xfrm>
              <a:off x="1600200" y="4091940"/>
              <a:ext cx="640080" cy="377190"/>
            </a:xfrm>
            <a:custGeom>
              <a:avLst/>
              <a:gdLst>
                <a:gd name="connsiteX0" fmla="*/ 0 w 640080"/>
                <a:gd name="connsiteY0" fmla="*/ 0 h 377190"/>
                <a:gd name="connsiteX1" fmla="*/ 422910 w 640080"/>
                <a:gd name="connsiteY1" fmla="*/ 160020 h 377190"/>
                <a:gd name="connsiteX2" fmla="*/ 640080 w 640080"/>
                <a:gd name="connsiteY2" fmla="*/ 377190 h 37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377190">
                  <a:moveTo>
                    <a:pt x="0" y="0"/>
                  </a:moveTo>
                  <a:cubicBezTo>
                    <a:pt x="158115" y="48577"/>
                    <a:pt x="316230" y="97155"/>
                    <a:pt x="422910" y="160020"/>
                  </a:cubicBezTo>
                  <a:cubicBezTo>
                    <a:pt x="529590" y="222885"/>
                    <a:pt x="584835" y="300037"/>
                    <a:pt x="640080" y="37719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D3D376C3-AD3C-1B4D-957A-7C67B8149047}"/>
                </a:ext>
              </a:extLst>
            </p:cNvPr>
            <p:cNvSpPr/>
            <p:nvPr/>
          </p:nvSpPr>
          <p:spPr>
            <a:xfrm>
              <a:off x="1497330" y="4171950"/>
              <a:ext cx="502920" cy="491490"/>
            </a:xfrm>
            <a:custGeom>
              <a:avLst/>
              <a:gdLst>
                <a:gd name="connsiteX0" fmla="*/ 502920 w 502920"/>
                <a:gd name="connsiteY0" fmla="*/ 491490 h 491490"/>
                <a:gd name="connsiteX1" fmla="*/ 137160 w 502920"/>
                <a:gd name="connsiteY1" fmla="*/ 331470 h 491490"/>
                <a:gd name="connsiteX2" fmla="*/ 0 w 502920"/>
                <a:gd name="connsiteY2" fmla="*/ 0 h 4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920" h="491490">
                  <a:moveTo>
                    <a:pt x="502920" y="491490"/>
                  </a:moveTo>
                  <a:cubicBezTo>
                    <a:pt x="361950" y="452437"/>
                    <a:pt x="220980" y="413385"/>
                    <a:pt x="137160" y="331470"/>
                  </a:cubicBezTo>
                  <a:cubicBezTo>
                    <a:pt x="53340" y="249555"/>
                    <a:pt x="26670" y="124777"/>
                    <a:pt x="0" y="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EBFA3F7-21A7-6640-85D7-05261ACD1F60}"/>
                </a:ext>
              </a:extLst>
            </p:cNvPr>
            <p:cNvSpPr/>
            <p:nvPr/>
          </p:nvSpPr>
          <p:spPr>
            <a:xfrm>
              <a:off x="1691640" y="3657600"/>
              <a:ext cx="1508760" cy="342900"/>
            </a:xfrm>
            <a:custGeom>
              <a:avLst/>
              <a:gdLst>
                <a:gd name="connsiteX0" fmla="*/ 1508760 w 1508760"/>
                <a:gd name="connsiteY0" fmla="*/ 0 h 342900"/>
                <a:gd name="connsiteX1" fmla="*/ 880110 w 1508760"/>
                <a:gd name="connsiteY1" fmla="*/ 205740 h 342900"/>
                <a:gd name="connsiteX2" fmla="*/ 0 w 1508760"/>
                <a:gd name="connsiteY2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8760" h="342900">
                  <a:moveTo>
                    <a:pt x="1508760" y="0"/>
                  </a:moveTo>
                  <a:cubicBezTo>
                    <a:pt x="1320165" y="74295"/>
                    <a:pt x="1131570" y="148590"/>
                    <a:pt x="880110" y="205740"/>
                  </a:cubicBezTo>
                  <a:cubicBezTo>
                    <a:pt x="628650" y="262890"/>
                    <a:pt x="314325" y="302895"/>
                    <a:pt x="0" y="342900"/>
                  </a:cubicBezTo>
                </a:path>
              </a:pathLst>
            </a:custGeom>
            <a:noFill/>
            <a:ln w="9525">
              <a:solidFill>
                <a:schemeClr val="accent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2243CC2C-BCAF-C844-AFBA-141DD4E0F101}"/>
              </a:ext>
            </a:extLst>
          </p:cNvPr>
          <p:cNvSpPr txBox="1">
            <a:spLocks/>
          </p:cNvSpPr>
          <p:nvPr/>
        </p:nvSpPr>
        <p:spPr>
          <a:xfrm>
            <a:off x="6393872" y="2027237"/>
            <a:ext cx="5257800" cy="4071803"/>
          </a:xfrm>
          <a:prstGeom prst="rect">
            <a:avLst/>
          </a:prstGeom>
          <a:ln w="95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Underlying mechanism</a:t>
            </a:r>
          </a:p>
          <a:p>
            <a:pPr lvl="1"/>
            <a:r>
              <a:rPr lang="en-US" sz="2400" dirty="0"/>
              <a:t>Needs/Constraints</a:t>
            </a:r>
          </a:p>
          <a:p>
            <a:pPr lvl="2"/>
            <a:r>
              <a:rPr lang="en-US" sz="2000" dirty="0"/>
              <a:t>Work </a:t>
            </a:r>
          </a:p>
          <a:p>
            <a:pPr lvl="2"/>
            <a:r>
              <a:rPr lang="en-US" sz="2000" dirty="0"/>
              <a:t>Rest</a:t>
            </a:r>
          </a:p>
          <a:p>
            <a:pPr lvl="2"/>
            <a:r>
              <a:rPr lang="en-US" sz="2000" dirty="0"/>
              <a:t>Social</a:t>
            </a:r>
          </a:p>
          <a:p>
            <a:pPr lvl="1"/>
            <a:endParaRPr lang="en-US" dirty="0"/>
          </a:p>
          <a:p>
            <a:pPr lvl="1"/>
            <a:r>
              <a:rPr lang="en-US" sz="2400" dirty="0"/>
              <a:t>Flexibility</a:t>
            </a:r>
          </a:p>
          <a:p>
            <a:pPr lvl="2"/>
            <a:r>
              <a:rPr lang="en-US" sz="2000" dirty="0"/>
              <a:t>Occupation</a:t>
            </a:r>
          </a:p>
          <a:p>
            <a:pPr lvl="2"/>
            <a:r>
              <a:rPr lang="en-US" sz="2000" dirty="0"/>
              <a:t>Exploration</a:t>
            </a:r>
          </a:p>
          <a:p>
            <a:pPr lvl="2"/>
            <a:r>
              <a:rPr lang="en-US" sz="2000" dirty="0"/>
              <a:t>Preferences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2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2987E791-7742-4148-AB2C-5F9A4984F79B}"/>
              </a:ext>
            </a:extLst>
          </p:cNvPr>
          <p:cNvSpPr txBox="1">
            <a:spLocks/>
          </p:cNvSpPr>
          <p:nvPr/>
        </p:nvSpPr>
        <p:spPr>
          <a:xfrm>
            <a:off x="382385" y="95205"/>
            <a:ext cx="8690416" cy="5129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Mobility Motif: Location-based Motif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235640-1E83-214F-ADE6-A83953AA48CE}"/>
              </a:ext>
            </a:extLst>
          </p:cNvPr>
          <p:cNvSpPr txBox="1">
            <a:spLocks/>
          </p:cNvSpPr>
          <p:nvPr/>
        </p:nvSpPr>
        <p:spPr>
          <a:xfrm>
            <a:off x="475690" y="917114"/>
            <a:ext cx="7506912" cy="5048918"/>
          </a:xfrm>
          <a:prstGeom prst="rect">
            <a:avLst/>
          </a:prstGeom>
          <a:ln w="9525"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Network Representation for Daily Routines</a:t>
            </a:r>
          </a:p>
          <a:p>
            <a:pPr lvl="1"/>
            <a:r>
              <a:rPr lang="en-US" sz="2400" dirty="0"/>
              <a:t>Node</a:t>
            </a:r>
          </a:p>
          <a:p>
            <a:pPr lvl="2"/>
            <a:r>
              <a:rPr lang="en-US" sz="2000" dirty="0"/>
              <a:t>Visited locations</a:t>
            </a:r>
          </a:p>
          <a:p>
            <a:pPr lvl="1"/>
            <a:r>
              <a:rPr lang="en-US" sz="2400" dirty="0"/>
              <a:t>Directed Edge</a:t>
            </a:r>
          </a:p>
          <a:p>
            <a:pPr lvl="2"/>
            <a:r>
              <a:rPr lang="en-US" sz="2000" dirty="0"/>
              <a:t>Trip between locations</a:t>
            </a:r>
          </a:p>
          <a:p>
            <a:pPr lvl="2"/>
            <a:endParaRPr lang="en-US" dirty="0"/>
          </a:p>
          <a:p>
            <a:r>
              <a:rPr lang="en-US" sz="2800" b="1" dirty="0"/>
              <a:t>Motif</a:t>
            </a:r>
          </a:p>
          <a:p>
            <a:pPr lvl="1"/>
            <a:r>
              <a:rPr lang="en-US" sz="2400" dirty="0"/>
              <a:t>Discard node attributes</a:t>
            </a:r>
          </a:p>
          <a:p>
            <a:pPr lvl="2"/>
            <a:r>
              <a:rPr lang="en-US" sz="2000" dirty="0"/>
              <a:t>Name, dwelling time, number of visits</a:t>
            </a:r>
          </a:p>
          <a:p>
            <a:pPr lvl="1"/>
            <a:r>
              <a:rPr lang="en-US" sz="2400" dirty="0"/>
              <a:t>Discard edge attributes</a:t>
            </a:r>
          </a:p>
          <a:p>
            <a:pPr lvl="2"/>
            <a:r>
              <a:rPr lang="en-US" sz="2000" dirty="0"/>
              <a:t>Number of trips, distance, travel time</a:t>
            </a:r>
          </a:p>
          <a:p>
            <a:pPr lvl="1"/>
            <a:r>
              <a:rPr lang="en-US" sz="2400" dirty="0"/>
              <a:t>Focus on </a:t>
            </a:r>
            <a:r>
              <a:rPr lang="en-US" sz="2400" b="1" dirty="0"/>
              <a:t>the network structure</a:t>
            </a:r>
          </a:p>
          <a:p>
            <a:pPr lvl="1"/>
            <a:endParaRPr lang="en-US" dirty="0"/>
          </a:p>
          <a:p>
            <a:pPr marL="342900" lvl="1" indent="0">
              <a:buFont typeface="Arial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4EFD7D-F532-547F-0ED8-E57FAAF9F773}"/>
              </a:ext>
            </a:extLst>
          </p:cNvPr>
          <p:cNvGrpSpPr/>
          <p:nvPr/>
        </p:nvGrpSpPr>
        <p:grpSpPr>
          <a:xfrm>
            <a:off x="5630846" y="1679477"/>
            <a:ext cx="4512558" cy="4681780"/>
            <a:chOff x="5630846" y="1679477"/>
            <a:chExt cx="4512558" cy="46817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38AC5AF-D4A1-BC46-8C8F-2C824EC3C5EE}"/>
                </a:ext>
              </a:extLst>
            </p:cNvPr>
            <p:cNvGrpSpPr/>
            <p:nvPr/>
          </p:nvGrpSpPr>
          <p:grpSpPr>
            <a:xfrm>
              <a:off x="5630846" y="1679477"/>
              <a:ext cx="4512558" cy="1304072"/>
              <a:chOff x="1148374" y="1987768"/>
              <a:chExt cx="4512558" cy="130407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A966BF1-C326-BD4F-8905-004E9A3F19D6}"/>
                  </a:ext>
                </a:extLst>
              </p:cNvPr>
              <p:cNvGrpSpPr/>
              <p:nvPr/>
            </p:nvGrpSpPr>
            <p:grpSpPr>
              <a:xfrm>
                <a:off x="1148374" y="1987768"/>
                <a:ext cx="4512558" cy="830405"/>
                <a:chOff x="1307124" y="1819972"/>
                <a:chExt cx="4058607" cy="746869"/>
              </a:xfrm>
            </p:grpSpPr>
            <p:sp>
              <p:nvSpPr>
                <p:cNvPr id="11" name="iconfont-1187-868307">
                  <a:extLst>
                    <a:ext uri="{FF2B5EF4-FFF2-40B4-BE49-F238E27FC236}">
                      <a16:creationId xmlns:a16="http://schemas.microsoft.com/office/drawing/2014/main" id="{D9E2D81A-F62F-F048-ADFC-30C974689C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07124" y="1819972"/>
                  <a:ext cx="274967" cy="269174"/>
                </a:xfrm>
                <a:custGeom>
                  <a:avLst/>
                  <a:gdLst>
                    <a:gd name="T0" fmla="*/ 2895 w 12754"/>
                    <a:gd name="T1" fmla="*/ 3482 h 12486"/>
                    <a:gd name="T2" fmla="*/ 6377 w 12754"/>
                    <a:gd name="T3" fmla="*/ 0 h 12486"/>
                    <a:gd name="T4" fmla="*/ 9859 w 12754"/>
                    <a:gd name="T5" fmla="*/ 3482 h 12486"/>
                    <a:gd name="T6" fmla="*/ 6377 w 12754"/>
                    <a:gd name="T7" fmla="*/ 6963 h 12486"/>
                    <a:gd name="T8" fmla="*/ 2895 w 12754"/>
                    <a:gd name="T9" fmla="*/ 3482 h 12486"/>
                    <a:gd name="T10" fmla="*/ 0 w 12754"/>
                    <a:gd name="T11" fmla="*/ 12468 h 12486"/>
                    <a:gd name="T12" fmla="*/ 3586 w 12754"/>
                    <a:gd name="T13" fmla="*/ 7045 h 12486"/>
                    <a:gd name="T14" fmla="*/ 6377 w 12754"/>
                    <a:gd name="T15" fmla="*/ 8014 h 12486"/>
                    <a:gd name="T16" fmla="*/ 9182 w 12754"/>
                    <a:gd name="T17" fmla="*/ 7036 h 12486"/>
                    <a:gd name="T18" fmla="*/ 12754 w 12754"/>
                    <a:gd name="T19" fmla="*/ 12468 h 12486"/>
                    <a:gd name="T20" fmla="*/ 0 w 12754"/>
                    <a:gd name="T21" fmla="*/ 12468 h 12486"/>
                    <a:gd name="T22" fmla="*/ 0 w 12754"/>
                    <a:gd name="T23" fmla="*/ 12468 h 1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754" h="12486">
                      <a:moveTo>
                        <a:pt x="2895" y="3482"/>
                      </a:moveTo>
                      <a:cubicBezTo>
                        <a:pt x="2895" y="1562"/>
                        <a:pt x="4457" y="0"/>
                        <a:pt x="6377" y="0"/>
                      </a:cubicBezTo>
                      <a:cubicBezTo>
                        <a:pt x="8297" y="0"/>
                        <a:pt x="9859" y="1562"/>
                        <a:pt x="9859" y="3482"/>
                      </a:cubicBezTo>
                      <a:cubicBezTo>
                        <a:pt x="9859" y="5402"/>
                        <a:pt x="8297" y="6963"/>
                        <a:pt x="6377" y="6963"/>
                      </a:cubicBezTo>
                      <a:cubicBezTo>
                        <a:pt x="4457" y="6963"/>
                        <a:pt x="2895" y="5402"/>
                        <a:pt x="2895" y="3482"/>
                      </a:cubicBezTo>
                      <a:close/>
                      <a:moveTo>
                        <a:pt x="0" y="12468"/>
                      </a:moveTo>
                      <a:cubicBezTo>
                        <a:pt x="75" y="11626"/>
                        <a:pt x="479" y="8643"/>
                        <a:pt x="3586" y="7045"/>
                      </a:cubicBezTo>
                      <a:cubicBezTo>
                        <a:pt x="4356" y="7650"/>
                        <a:pt x="5324" y="8014"/>
                        <a:pt x="6377" y="8014"/>
                      </a:cubicBezTo>
                      <a:cubicBezTo>
                        <a:pt x="7436" y="8014"/>
                        <a:pt x="8409" y="7647"/>
                        <a:pt x="9182" y="7036"/>
                      </a:cubicBezTo>
                      <a:cubicBezTo>
                        <a:pt x="12302" y="8627"/>
                        <a:pt x="12678" y="11589"/>
                        <a:pt x="12754" y="12468"/>
                      </a:cubicBezTo>
                      <a:cubicBezTo>
                        <a:pt x="12736" y="12486"/>
                        <a:pt x="18" y="12470"/>
                        <a:pt x="0" y="12468"/>
                      </a:cubicBezTo>
                      <a:close/>
                      <a:moveTo>
                        <a:pt x="0" y="12468"/>
                      </a:move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12" name="iconfont-1186-841824">
                  <a:extLst>
                    <a:ext uri="{FF2B5EF4-FFF2-40B4-BE49-F238E27FC236}">
                      <a16:creationId xmlns:a16="http://schemas.microsoft.com/office/drawing/2014/main" id="{E1D66B73-81A6-2741-AAD5-F817B6F6BA2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96284" y="2256273"/>
                  <a:ext cx="295974" cy="269174"/>
                </a:xfrm>
                <a:custGeom>
                  <a:avLst/>
                  <a:gdLst>
                    <a:gd name="T0" fmla="*/ 12905 w 13161"/>
                    <a:gd name="T1" fmla="*/ 6298 h 11969"/>
                    <a:gd name="T2" fmla="*/ 7217 w 13161"/>
                    <a:gd name="T3" fmla="*/ 310 h 11969"/>
                    <a:gd name="T4" fmla="*/ 5985 w 13161"/>
                    <a:gd name="T5" fmla="*/ 310 h 11969"/>
                    <a:gd name="T6" fmla="*/ 309 w 13161"/>
                    <a:gd name="T7" fmla="*/ 6284 h 11969"/>
                    <a:gd name="T8" fmla="*/ 922 w 13161"/>
                    <a:gd name="T9" fmla="*/ 6937 h 11969"/>
                    <a:gd name="T10" fmla="*/ 1728 w 13161"/>
                    <a:gd name="T11" fmla="*/ 6937 h 11969"/>
                    <a:gd name="T12" fmla="*/ 1728 w 13161"/>
                    <a:gd name="T13" fmla="*/ 11054 h 11969"/>
                    <a:gd name="T14" fmla="*/ 2644 w 13161"/>
                    <a:gd name="T15" fmla="*/ 11969 h 11969"/>
                    <a:gd name="T16" fmla="*/ 5382 w 13161"/>
                    <a:gd name="T17" fmla="*/ 11969 h 11969"/>
                    <a:gd name="T18" fmla="*/ 5382 w 13161"/>
                    <a:gd name="T19" fmla="*/ 8616 h 11969"/>
                    <a:gd name="T20" fmla="*/ 7821 w 13161"/>
                    <a:gd name="T21" fmla="*/ 8616 h 11969"/>
                    <a:gd name="T22" fmla="*/ 7821 w 13161"/>
                    <a:gd name="T23" fmla="*/ 11969 h 11969"/>
                    <a:gd name="T24" fmla="*/ 10586 w 13161"/>
                    <a:gd name="T25" fmla="*/ 11969 h 11969"/>
                    <a:gd name="T26" fmla="*/ 11502 w 13161"/>
                    <a:gd name="T27" fmla="*/ 11054 h 11969"/>
                    <a:gd name="T28" fmla="*/ 11502 w 13161"/>
                    <a:gd name="T29" fmla="*/ 6937 h 11969"/>
                    <a:gd name="T30" fmla="*/ 12296 w 13161"/>
                    <a:gd name="T31" fmla="*/ 6937 h 11969"/>
                    <a:gd name="T32" fmla="*/ 12905 w 13161"/>
                    <a:gd name="T33" fmla="*/ 6298 h 11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161" h="11969">
                      <a:moveTo>
                        <a:pt x="12905" y="6298"/>
                      </a:moveTo>
                      <a:cubicBezTo>
                        <a:pt x="12556" y="5920"/>
                        <a:pt x="7531" y="649"/>
                        <a:pt x="7217" y="310"/>
                      </a:cubicBezTo>
                      <a:cubicBezTo>
                        <a:pt x="6936" y="5"/>
                        <a:pt x="6266" y="0"/>
                        <a:pt x="5985" y="310"/>
                      </a:cubicBezTo>
                      <a:cubicBezTo>
                        <a:pt x="5557" y="782"/>
                        <a:pt x="557" y="6024"/>
                        <a:pt x="309" y="6284"/>
                      </a:cubicBezTo>
                      <a:cubicBezTo>
                        <a:pt x="0" y="6608"/>
                        <a:pt x="393" y="6937"/>
                        <a:pt x="922" y="6937"/>
                      </a:cubicBezTo>
                      <a:lnTo>
                        <a:pt x="1728" y="6937"/>
                      </a:lnTo>
                      <a:lnTo>
                        <a:pt x="1728" y="11054"/>
                      </a:lnTo>
                      <a:cubicBezTo>
                        <a:pt x="1728" y="11559"/>
                        <a:pt x="2138" y="11969"/>
                        <a:pt x="2644" y="11969"/>
                      </a:cubicBezTo>
                      <a:lnTo>
                        <a:pt x="5382" y="11969"/>
                      </a:lnTo>
                      <a:lnTo>
                        <a:pt x="5382" y="8616"/>
                      </a:lnTo>
                      <a:lnTo>
                        <a:pt x="7821" y="8616"/>
                      </a:lnTo>
                      <a:lnTo>
                        <a:pt x="7821" y="11969"/>
                      </a:lnTo>
                      <a:lnTo>
                        <a:pt x="10586" y="11969"/>
                      </a:lnTo>
                      <a:cubicBezTo>
                        <a:pt x="11092" y="11969"/>
                        <a:pt x="11502" y="11559"/>
                        <a:pt x="11502" y="11054"/>
                      </a:cubicBezTo>
                      <a:lnTo>
                        <a:pt x="11502" y="6937"/>
                      </a:lnTo>
                      <a:lnTo>
                        <a:pt x="12296" y="6937"/>
                      </a:lnTo>
                      <a:cubicBezTo>
                        <a:pt x="12878" y="6937"/>
                        <a:pt x="13161" y="6574"/>
                        <a:pt x="12905" y="629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</p:sp>
            <p:pic>
              <p:nvPicPr>
                <p:cNvPr id="13" name="图片 11">
                  <a:extLst>
                    <a:ext uri="{FF2B5EF4-FFF2-40B4-BE49-F238E27FC236}">
                      <a16:creationId xmlns:a16="http://schemas.microsoft.com/office/drawing/2014/main" id="{BEBDED3E-EE8F-9741-8DDD-E37B52701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996" b="19583"/>
                <a:stretch/>
              </p:blipFill>
              <p:spPr>
                <a:xfrm>
                  <a:off x="4991100" y="2256273"/>
                  <a:ext cx="374631" cy="310568"/>
                </a:xfrm>
                <a:prstGeom prst="rect">
                  <a:avLst/>
                </a:prstGeom>
              </p:spPr>
            </p:pic>
          </p:grp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AAB2253-AF75-5F4D-AAD0-CE0F75F6ECFE}"/>
                  </a:ext>
                </a:extLst>
              </p:cNvPr>
              <p:cNvSpPr/>
              <p:nvPr/>
            </p:nvSpPr>
            <p:spPr>
              <a:xfrm>
                <a:off x="1576585" y="2287049"/>
                <a:ext cx="3607670" cy="353720"/>
              </a:xfrm>
              <a:custGeom>
                <a:avLst/>
                <a:gdLst>
                  <a:gd name="connsiteX0" fmla="*/ 0 w 2646947"/>
                  <a:gd name="connsiteY0" fmla="*/ 289261 h 318137"/>
                  <a:gd name="connsiteX1" fmla="*/ 779646 w 2646947"/>
                  <a:gd name="connsiteY1" fmla="*/ 503 h 318137"/>
                  <a:gd name="connsiteX2" fmla="*/ 1357162 w 2646947"/>
                  <a:gd name="connsiteY2" fmla="*/ 221884 h 318137"/>
                  <a:gd name="connsiteX3" fmla="*/ 2646947 w 2646947"/>
                  <a:gd name="connsiteY3" fmla="*/ 318137 h 31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6947" h="318137">
                    <a:moveTo>
                      <a:pt x="0" y="289261"/>
                    </a:moveTo>
                    <a:cubicBezTo>
                      <a:pt x="276726" y="150496"/>
                      <a:pt x="553452" y="11732"/>
                      <a:pt x="779646" y="503"/>
                    </a:cubicBezTo>
                    <a:cubicBezTo>
                      <a:pt x="1005840" y="-10727"/>
                      <a:pt x="1045945" y="168945"/>
                      <a:pt x="1357162" y="221884"/>
                    </a:cubicBezTo>
                    <a:cubicBezTo>
                      <a:pt x="1668379" y="274823"/>
                      <a:pt x="2157663" y="296480"/>
                      <a:pt x="2646947" y="318137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 descr="Store outline">
                <a:extLst>
                  <a:ext uri="{FF2B5EF4-FFF2-40B4-BE49-F238E27FC236}">
                    <a16:creationId xmlns:a16="http://schemas.microsoft.com/office/drawing/2014/main" id="{6D71D779-3908-7949-B0A2-24AA1D4B5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56976" y="2776171"/>
                <a:ext cx="326991" cy="326991"/>
              </a:xfrm>
              <a:prstGeom prst="rect">
                <a:avLst/>
              </a:prstGeom>
            </p:spPr>
          </p:pic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F707A17A-4435-474E-85CE-301D0E60DAF7}"/>
                  </a:ext>
                </a:extLst>
              </p:cNvPr>
              <p:cNvSpPr/>
              <p:nvPr/>
            </p:nvSpPr>
            <p:spPr>
              <a:xfrm>
                <a:off x="2783966" y="2892467"/>
                <a:ext cx="2697581" cy="399373"/>
              </a:xfrm>
              <a:custGeom>
                <a:avLst/>
                <a:gdLst>
                  <a:gd name="connsiteX0" fmla="*/ 3530184 w 3530184"/>
                  <a:gd name="connsiteY0" fmla="*/ 134912 h 457446"/>
                  <a:gd name="connsiteX1" fmla="*/ 2166079 w 3530184"/>
                  <a:gd name="connsiteY1" fmla="*/ 457200 h 457446"/>
                  <a:gd name="connsiteX2" fmla="*/ 824459 w 3530184"/>
                  <a:gd name="connsiteY2" fmla="*/ 89941 h 457446"/>
                  <a:gd name="connsiteX3" fmla="*/ 0 w 3530184"/>
                  <a:gd name="connsiteY3" fmla="*/ 0 h 457446"/>
                  <a:gd name="connsiteX0" fmla="*/ 3510289 w 3510289"/>
                  <a:gd name="connsiteY0" fmla="*/ 0 h 541955"/>
                  <a:gd name="connsiteX1" fmla="*/ 2166079 w 3510289"/>
                  <a:gd name="connsiteY1" fmla="*/ 540127 h 541955"/>
                  <a:gd name="connsiteX2" fmla="*/ 824459 w 3510289"/>
                  <a:gd name="connsiteY2" fmla="*/ 172868 h 541955"/>
                  <a:gd name="connsiteX3" fmla="*/ 0 w 3510289"/>
                  <a:gd name="connsiteY3" fmla="*/ 82927 h 541955"/>
                  <a:gd name="connsiteX0" fmla="*/ 3510289 w 3510289"/>
                  <a:gd name="connsiteY0" fmla="*/ 0 h 541957"/>
                  <a:gd name="connsiteX1" fmla="*/ 2166079 w 3510289"/>
                  <a:gd name="connsiteY1" fmla="*/ 540127 h 541957"/>
                  <a:gd name="connsiteX2" fmla="*/ 824459 w 3510289"/>
                  <a:gd name="connsiteY2" fmla="*/ 172868 h 541957"/>
                  <a:gd name="connsiteX3" fmla="*/ 0 w 3510289"/>
                  <a:gd name="connsiteY3" fmla="*/ 82927 h 541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0289" h="541957">
                    <a:moveTo>
                      <a:pt x="3510289" y="0"/>
                    </a:moveTo>
                    <a:cubicBezTo>
                      <a:pt x="3123343" y="320490"/>
                      <a:pt x="2613717" y="511316"/>
                      <a:pt x="2166079" y="540127"/>
                    </a:cubicBezTo>
                    <a:cubicBezTo>
                      <a:pt x="1718441" y="568938"/>
                      <a:pt x="1185472" y="249068"/>
                      <a:pt x="824459" y="172868"/>
                    </a:cubicBezTo>
                    <a:cubicBezTo>
                      <a:pt x="463446" y="96668"/>
                      <a:pt x="231723" y="89797"/>
                      <a:pt x="0" y="82927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62C8618-B444-5648-9CB5-989F48D7E482}"/>
                  </a:ext>
                </a:extLst>
              </p:cNvPr>
              <p:cNvSpPr/>
              <p:nvPr/>
            </p:nvSpPr>
            <p:spPr>
              <a:xfrm>
                <a:off x="1522697" y="2850627"/>
                <a:ext cx="886723" cy="61153"/>
              </a:xfrm>
              <a:custGeom>
                <a:avLst/>
                <a:gdLst>
                  <a:gd name="connsiteX0" fmla="*/ 797521 w 797521"/>
                  <a:gd name="connsiteY0" fmla="*/ 55001 h 55001"/>
                  <a:gd name="connsiteX1" fmla="*/ 281882 w 797521"/>
                  <a:gd name="connsiteY1" fmla="*/ 48126 h 55001"/>
                  <a:gd name="connsiteX2" fmla="*/ 0 w 797521"/>
                  <a:gd name="connsiteY2" fmla="*/ 0 h 5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7521" h="55001">
                    <a:moveTo>
                      <a:pt x="797521" y="55001"/>
                    </a:moveTo>
                    <a:lnTo>
                      <a:pt x="281882" y="48126"/>
                    </a:lnTo>
                    <a:cubicBezTo>
                      <a:pt x="148962" y="38959"/>
                      <a:pt x="74481" y="19479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B64727-3695-FA43-A1E6-F95F49D5F08E}"/>
                </a:ext>
              </a:extLst>
            </p:cNvPr>
            <p:cNvGrpSpPr/>
            <p:nvPr/>
          </p:nvGrpSpPr>
          <p:grpSpPr>
            <a:xfrm>
              <a:off x="5630846" y="4374449"/>
              <a:ext cx="4297697" cy="1986808"/>
              <a:chOff x="1148374" y="4793293"/>
              <a:chExt cx="4297697" cy="198680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65B56F8-747D-5641-9FC0-4948E9BD586F}"/>
                  </a:ext>
                </a:extLst>
              </p:cNvPr>
              <p:cNvGrpSpPr/>
              <p:nvPr/>
            </p:nvGrpSpPr>
            <p:grpSpPr>
              <a:xfrm>
                <a:off x="1148374" y="5222459"/>
                <a:ext cx="428211" cy="784382"/>
                <a:chOff x="1307124" y="1819972"/>
                <a:chExt cx="385134" cy="705475"/>
              </a:xfrm>
            </p:grpSpPr>
            <p:sp>
              <p:nvSpPr>
                <p:cNvPr id="31" name="iconfont-1187-868307">
                  <a:extLst>
                    <a:ext uri="{FF2B5EF4-FFF2-40B4-BE49-F238E27FC236}">
                      <a16:creationId xmlns:a16="http://schemas.microsoft.com/office/drawing/2014/main" id="{33E17D69-B2BD-2E4A-B2E2-A6EE773441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07124" y="1819972"/>
                  <a:ext cx="274967" cy="269174"/>
                </a:xfrm>
                <a:custGeom>
                  <a:avLst/>
                  <a:gdLst>
                    <a:gd name="T0" fmla="*/ 2895 w 12754"/>
                    <a:gd name="T1" fmla="*/ 3482 h 12486"/>
                    <a:gd name="T2" fmla="*/ 6377 w 12754"/>
                    <a:gd name="T3" fmla="*/ 0 h 12486"/>
                    <a:gd name="T4" fmla="*/ 9859 w 12754"/>
                    <a:gd name="T5" fmla="*/ 3482 h 12486"/>
                    <a:gd name="T6" fmla="*/ 6377 w 12754"/>
                    <a:gd name="T7" fmla="*/ 6963 h 12486"/>
                    <a:gd name="T8" fmla="*/ 2895 w 12754"/>
                    <a:gd name="T9" fmla="*/ 3482 h 12486"/>
                    <a:gd name="T10" fmla="*/ 0 w 12754"/>
                    <a:gd name="T11" fmla="*/ 12468 h 12486"/>
                    <a:gd name="T12" fmla="*/ 3586 w 12754"/>
                    <a:gd name="T13" fmla="*/ 7045 h 12486"/>
                    <a:gd name="T14" fmla="*/ 6377 w 12754"/>
                    <a:gd name="T15" fmla="*/ 8014 h 12486"/>
                    <a:gd name="T16" fmla="*/ 9182 w 12754"/>
                    <a:gd name="T17" fmla="*/ 7036 h 12486"/>
                    <a:gd name="T18" fmla="*/ 12754 w 12754"/>
                    <a:gd name="T19" fmla="*/ 12468 h 12486"/>
                    <a:gd name="T20" fmla="*/ 0 w 12754"/>
                    <a:gd name="T21" fmla="*/ 12468 h 12486"/>
                    <a:gd name="T22" fmla="*/ 0 w 12754"/>
                    <a:gd name="T23" fmla="*/ 12468 h 1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754" h="12486">
                      <a:moveTo>
                        <a:pt x="2895" y="3482"/>
                      </a:moveTo>
                      <a:cubicBezTo>
                        <a:pt x="2895" y="1562"/>
                        <a:pt x="4457" y="0"/>
                        <a:pt x="6377" y="0"/>
                      </a:cubicBezTo>
                      <a:cubicBezTo>
                        <a:pt x="8297" y="0"/>
                        <a:pt x="9859" y="1562"/>
                        <a:pt x="9859" y="3482"/>
                      </a:cubicBezTo>
                      <a:cubicBezTo>
                        <a:pt x="9859" y="5402"/>
                        <a:pt x="8297" y="6963"/>
                        <a:pt x="6377" y="6963"/>
                      </a:cubicBezTo>
                      <a:cubicBezTo>
                        <a:pt x="4457" y="6963"/>
                        <a:pt x="2895" y="5402"/>
                        <a:pt x="2895" y="3482"/>
                      </a:cubicBezTo>
                      <a:close/>
                      <a:moveTo>
                        <a:pt x="0" y="12468"/>
                      </a:moveTo>
                      <a:cubicBezTo>
                        <a:pt x="75" y="11626"/>
                        <a:pt x="479" y="8643"/>
                        <a:pt x="3586" y="7045"/>
                      </a:cubicBezTo>
                      <a:cubicBezTo>
                        <a:pt x="4356" y="7650"/>
                        <a:pt x="5324" y="8014"/>
                        <a:pt x="6377" y="8014"/>
                      </a:cubicBezTo>
                      <a:cubicBezTo>
                        <a:pt x="7436" y="8014"/>
                        <a:pt x="8409" y="7647"/>
                        <a:pt x="9182" y="7036"/>
                      </a:cubicBezTo>
                      <a:cubicBezTo>
                        <a:pt x="12302" y="8627"/>
                        <a:pt x="12678" y="11589"/>
                        <a:pt x="12754" y="12468"/>
                      </a:cubicBezTo>
                      <a:cubicBezTo>
                        <a:pt x="12736" y="12486"/>
                        <a:pt x="18" y="12470"/>
                        <a:pt x="0" y="12468"/>
                      </a:cubicBezTo>
                      <a:close/>
                      <a:moveTo>
                        <a:pt x="0" y="12468"/>
                      </a:move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32" name="iconfont-1186-841824">
                  <a:extLst>
                    <a:ext uri="{FF2B5EF4-FFF2-40B4-BE49-F238E27FC236}">
                      <a16:creationId xmlns:a16="http://schemas.microsoft.com/office/drawing/2014/main" id="{F66DEA50-01B3-324E-86B3-2B7CF8150B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96284" y="2256273"/>
                  <a:ext cx="295974" cy="269174"/>
                </a:xfrm>
                <a:custGeom>
                  <a:avLst/>
                  <a:gdLst>
                    <a:gd name="T0" fmla="*/ 12905 w 13161"/>
                    <a:gd name="T1" fmla="*/ 6298 h 11969"/>
                    <a:gd name="T2" fmla="*/ 7217 w 13161"/>
                    <a:gd name="T3" fmla="*/ 310 h 11969"/>
                    <a:gd name="T4" fmla="*/ 5985 w 13161"/>
                    <a:gd name="T5" fmla="*/ 310 h 11969"/>
                    <a:gd name="T6" fmla="*/ 309 w 13161"/>
                    <a:gd name="T7" fmla="*/ 6284 h 11969"/>
                    <a:gd name="T8" fmla="*/ 922 w 13161"/>
                    <a:gd name="T9" fmla="*/ 6937 h 11969"/>
                    <a:gd name="T10" fmla="*/ 1728 w 13161"/>
                    <a:gd name="T11" fmla="*/ 6937 h 11969"/>
                    <a:gd name="T12" fmla="*/ 1728 w 13161"/>
                    <a:gd name="T13" fmla="*/ 11054 h 11969"/>
                    <a:gd name="T14" fmla="*/ 2644 w 13161"/>
                    <a:gd name="T15" fmla="*/ 11969 h 11969"/>
                    <a:gd name="T16" fmla="*/ 5382 w 13161"/>
                    <a:gd name="T17" fmla="*/ 11969 h 11969"/>
                    <a:gd name="T18" fmla="*/ 5382 w 13161"/>
                    <a:gd name="T19" fmla="*/ 8616 h 11969"/>
                    <a:gd name="T20" fmla="*/ 7821 w 13161"/>
                    <a:gd name="T21" fmla="*/ 8616 h 11969"/>
                    <a:gd name="T22" fmla="*/ 7821 w 13161"/>
                    <a:gd name="T23" fmla="*/ 11969 h 11969"/>
                    <a:gd name="T24" fmla="*/ 10586 w 13161"/>
                    <a:gd name="T25" fmla="*/ 11969 h 11969"/>
                    <a:gd name="T26" fmla="*/ 11502 w 13161"/>
                    <a:gd name="T27" fmla="*/ 11054 h 11969"/>
                    <a:gd name="T28" fmla="*/ 11502 w 13161"/>
                    <a:gd name="T29" fmla="*/ 6937 h 11969"/>
                    <a:gd name="T30" fmla="*/ 12296 w 13161"/>
                    <a:gd name="T31" fmla="*/ 6937 h 11969"/>
                    <a:gd name="T32" fmla="*/ 12905 w 13161"/>
                    <a:gd name="T33" fmla="*/ 6298 h 11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161" h="11969">
                      <a:moveTo>
                        <a:pt x="12905" y="6298"/>
                      </a:moveTo>
                      <a:cubicBezTo>
                        <a:pt x="12556" y="5920"/>
                        <a:pt x="7531" y="649"/>
                        <a:pt x="7217" y="310"/>
                      </a:cubicBezTo>
                      <a:cubicBezTo>
                        <a:pt x="6936" y="5"/>
                        <a:pt x="6266" y="0"/>
                        <a:pt x="5985" y="310"/>
                      </a:cubicBezTo>
                      <a:cubicBezTo>
                        <a:pt x="5557" y="782"/>
                        <a:pt x="557" y="6024"/>
                        <a:pt x="309" y="6284"/>
                      </a:cubicBezTo>
                      <a:cubicBezTo>
                        <a:pt x="0" y="6608"/>
                        <a:pt x="393" y="6937"/>
                        <a:pt x="922" y="6937"/>
                      </a:cubicBezTo>
                      <a:lnTo>
                        <a:pt x="1728" y="6937"/>
                      </a:lnTo>
                      <a:lnTo>
                        <a:pt x="1728" y="11054"/>
                      </a:lnTo>
                      <a:cubicBezTo>
                        <a:pt x="1728" y="11559"/>
                        <a:pt x="2138" y="11969"/>
                        <a:pt x="2644" y="11969"/>
                      </a:cubicBezTo>
                      <a:lnTo>
                        <a:pt x="5382" y="11969"/>
                      </a:lnTo>
                      <a:lnTo>
                        <a:pt x="5382" y="8616"/>
                      </a:lnTo>
                      <a:lnTo>
                        <a:pt x="7821" y="8616"/>
                      </a:lnTo>
                      <a:lnTo>
                        <a:pt x="7821" y="11969"/>
                      </a:lnTo>
                      <a:lnTo>
                        <a:pt x="10586" y="11969"/>
                      </a:lnTo>
                      <a:cubicBezTo>
                        <a:pt x="11092" y="11969"/>
                        <a:pt x="11502" y="11559"/>
                        <a:pt x="11502" y="11054"/>
                      </a:cubicBezTo>
                      <a:lnTo>
                        <a:pt x="11502" y="6937"/>
                      </a:lnTo>
                      <a:lnTo>
                        <a:pt x="12296" y="6937"/>
                      </a:lnTo>
                      <a:cubicBezTo>
                        <a:pt x="12878" y="6937"/>
                        <a:pt x="13161" y="6574"/>
                        <a:pt x="12905" y="629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</p:sp>
          </p:grpSp>
          <p:pic>
            <p:nvPicPr>
              <p:cNvPr id="16" name="Graphic 15" descr="Renovation (House With Sparkles) outline">
                <a:extLst>
                  <a:ext uri="{FF2B5EF4-FFF2-40B4-BE49-F238E27FC236}">
                    <a16:creationId xmlns:a16="http://schemas.microsoft.com/office/drawing/2014/main" id="{0D4B855C-F9B0-9C4F-94B1-E34A31B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571465" y="4793293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17" name="Graphic 16" descr="House with solid fill">
                <a:extLst>
                  <a:ext uri="{FF2B5EF4-FFF2-40B4-BE49-F238E27FC236}">
                    <a16:creationId xmlns:a16="http://schemas.microsoft.com/office/drawing/2014/main" id="{82E9948D-B084-014F-A946-7D91C3D6F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12067" y="4982741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18" name="Graphic 17" descr="Home outline">
                <a:extLst>
                  <a:ext uri="{FF2B5EF4-FFF2-40B4-BE49-F238E27FC236}">
                    <a16:creationId xmlns:a16="http://schemas.microsoft.com/office/drawing/2014/main" id="{FED6612C-1EB6-774B-AF9D-DE3A2D26A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41258" y="6391932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19" name="Graphic 18" descr="House outline">
                <a:extLst>
                  <a:ext uri="{FF2B5EF4-FFF2-40B4-BE49-F238E27FC236}">
                    <a16:creationId xmlns:a16="http://schemas.microsoft.com/office/drawing/2014/main" id="{064F4E4A-AC36-8144-B342-4169E2CB5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19675" y="5321513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20" name="Graphic 19" descr="Home with solid fill">
                <a:extLst>
                  <a:ext uri="{FF2B5EF4-FFF2-40B4-BE49-F238E27FC236}">
                    <a16:creationId xmlns:a16="http://schemas.microsoft.com/office/drawing/2014/main" id="{3D052325-DD2D-AE46-AA83-E2087E0AA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736947" y="6002870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21" name="图片 36">
                <a:extLst>
                  <a:ext uri="{FF2B5EF4-FFF2-40B4-BE49-F238E27FC236}">
                    <a16:creationId xmlns:a16="http://schemas.microsoft.com/office/drawing/2014/main" id="{0D1AE9CC-1476-DB40-957F-CF6D6B164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t="6685" b="23921"/>
              <a:stretch/>
            </p:blipFill>
            <p:spPr>
              <a:xfrm>
                <a:off x="4922438" y="5848033"/>
                <a:ext cx="523633" cy="363375"/>
              </a:xfrm>
              <a:prstGeom prst="rect">
                <a:avLst/>
              </a:prstGeom>
            </p:spPr>
          </p:pic>
          <p:pic>
            <p:nvPicPr>
              <p:cNvPr id="22" name="Graphic 21" descr="Fuel outline">
                <a:extLst>
                  <a:ext uri="{FF2B5EF4-FFF2-40B4-BE49-F238E27FC236}">
                    <a16:creationId xmlns:a16="http://schemas.microsoft.com/office/drawing/2014/main" id="{935B9843-01EB-D142-9BFF-23579E8E1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966058" y="5176825"/>
                <a:ext cx="435664" cy="435664"/>
              </a:xfrm>
              <a:prstGeom prst="rect">
                <a:avLst/>
              </a:prstGeom>
            </p:spPr>
          </p:pic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651E85B-A0D4-AB44-9488-CC33EB1B56B7}"/>
                  </a:ext>
                </a:extLst>
              </p:cNvPr>
              <p:cNvSpPr/>
              <p:nvPr/>
            </p:nvSpPr>
            <p:spPr>
              <a:xfrm>
                <a:off x="1611630" y="5417820"/>
                <a:ext cx="342900" cy="342900"/>
              </a:xfrm>
              <a:custGeom>
                <a:avLst/>
                <a:gdLst>
                  <a:gd name="connsiteX0" fmla="*/ 0 w 342900"/>
                  <a:gd name="connsiteY0" fmla="*/ 342900 h 342900"/>
                  <a:gd name="connsiteX1" fmla="*/ 160020 w 342900"/>
                  <a:gd name="connsiteY1" fmla="*/ 91440 h 342900"/>
                  <a:gd name="connsiteX2" fmla="*/ 342900 w 342900"/>
                  <a:gd name="connsiteY2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342900">
                    <a:moveTo>
                      <a:pt x="0" y="342900"/>
                    </a:moveTo>
                    <a:cubicBezTo>
                      <a:pt x="51435" y="245745"/>
                      <a:pt x="102870" y="148590"/>
                      <a:pt x="160020" y="91440"/>
                    </a:cubicBezTo>
                    <a:cubicBezTo>
                      <a:pt x="217170" y="34290"/>
                      <a:pt x="280035" y="17145"/>
                      <a:pt x="34290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789DED2-6D8D-9E40-89DD-E1B56CD9C5A8}"/>
                  </a:ext>
                </a:extLst>
              </p:cNvPr>
              <p:cNvSpPr/>
              <p:nvPr/>
            </p:nvSpPr>
            <p:spPr>
              <a:xfrm>
                <a:off x="2411730" y="5269230"/>
                <a:ext cx="320040" cy="80010"/>
              </a:xfrm>
              <a:custGeom>
                <a:avLst/>
                <a:gdLst>
                  <a:gd name="connsiteX0" fmla="*/ 0 w 320040"/>
                  <a:gd name="connsiteY0" fmla="*/ 80010 h 80010"/>
                  <a:gd name="connsiteX1" fmla="*/ 125730 w 320040"/>
                  <a:gd name="connsiteY1" fmla="*/ 34290 h 80010"/>
                  <a:gd name="connsiteX2" fmla="*/ 320040 w 320040"/>
                  <a:gd name="connsiteY2" fmla="*/ 0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80010">
                    <a:moveTo>
                      <a:pt x="0" y="80010"/>
                    </a:moveTo>
                    <a:cubicBezTo>
                      <a:pt x="36195" y="63817"/>
                      <a:pt x="72390" y="47625"/>
                      <a:pt x="125730" y="34290"/>
                    </a:cubicBezTo>
                    <a:cubicBezTo>
                      <a:pt x="179070" y="20955"/>
                      <a:pt x="249555" y="10477"/>
                      <a:pt x="32004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62AC063-4582-C543-8CAE-F0AC07A069B8}"/>
                  </a:ext>
                </a:extLst>
              </p:cNvPr>
              <p:cNvSpPr/>
              <p:nvPr/>
            </p:nvSpPr>
            <p:spPr>
              <a:xfrm>
                <a:off x="3143250" y="5086350"/>
                <a:ext cx="400050" cy="80010"/>
              </a:xfrm>
              <a:custGeom>
                <a:avLst/>
                <a:gdLst>
                  <a:gd name="connsiteX0" fmla="*/ 0 w 400050"/>
                  <a:gd name="connsiteY0" fmla="*/ 80010 h 80010"/>
                  <a:gd name="connsiteX1" fmla="*/ 262890 w 400050"/>
                  <a:gd name="connsiteY1" fmla="*/ 45720 h 80010"/>
                  <a:gd name="connsiteX2" fmla="*/ 400050 w 400050"/>
                  <a:gd name="connsiteY2" fmla="*/ 0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050" h="80010">
                    <a:moveTo>
                      <a:pt x="0" y="80010"/>
                    </a:moveTo>
                    <a:cubicBezTo>
                      <a:pt x="98107" y="69532"/>
                      <a:pt x="196215" y="59055"/>
                      <a:pt x="262890" y="45720"/>
                    </a:cubicBezTo>
                    <a:cubicBezTo>
                      <a:pt x="329565" y="32385"/>
                      <a:pt x="364807" y="16192"/>
                      <a:pt x="40005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0F60868-3DB9-4F42-AEAB-17052B3DF746}"/>
                  </a:ext>
                </a:extLst>
              </p:cNvPr>
              <p:cNvSpPr/>
              <p:nvPr/>
            </p:nvSpPr>
            <p:spPr>
              <a:xfrm>
                <a:off x="3977640" y="5063490"/>
                <a:ext cx="514350" cy="262890"/>
              </a:xfrm>
              <a:custGeom>
                <a:avLst/>
                <a:gdLst>
                  <a:gd name="connsiteX0" fmla="*/ 0 w 514350"/>
                  <a:gd name="connsiteY0" fmla="*/ 0 h 262890"/>
                  <a:gd name="connsiteX1" fmla="*/ 285750 w 514350"/>
                  <a:gd name="connsiteY1" fmla="*/ 57150 h 262890"/>
                  <a:gd name="connsiteX2" fmla="*/ 514350 w 514350"/>
                  <a:gd name="connsiteY2" fmla="*/ 262890 h 26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262890">
                    <a:moveTo>
                      <a:pt x="0" y="0"/>
                    </a:moveTo>
                    <a:cubicBezTo>
                      <a:pt x="100012" y="6667"/>
                      <a:pt x="200025" y="13335"/>
                      <a:pt x="285750" y="57150"/>
                    </a:cubicBezTo>
                    <a:cubicBezTo>
                      <a:pt x="371475" y="100965"/>
                      <a:pt x="442912" y="181927"/>
                      <a:pt x="514350" y="26289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9476A29-9326-EC4C-BFEC-A1F762D4EC62}"/>
                  </a:ext>
                </a:extLst>
              </p:cNvPr>
              <p:cNvSpPr/>
              <p:nvPr/>
            </p:nvSpPr>
            <p:spPr>
              <a:xfrm>
                <a:off x="4720590" y="5600700"/>
                <a:ext cx="251460" cy="378381"/>
              </a:xfrm>
              <a:custGeom>
                <a:avLst/>
                <a:gdLst>
                  <a:gd name="connsiteX0" fmla="*/ 0 w 251460"/>
                  <a:gd name="connsiteY0" fmla="*/ 0 h 378381"/>
                  <a:gd name="connsiteX1" fmla="*/ 171450 w 251460"/>
                  <a:gd name="connsiteY1" fmla="*/ 320040 h 378381"/>
                  <a:gd name="connsiteX2" fmla="*/ 251460 w 251460"/>
                  <a:gd name="connsiteY2" fmla="*/ 377190 h 37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460" h="378381">
                    <a:moveTo>
                      <a:pt x="0" y="0"/>
                    </a:moveTo>
                    <a:cubicBezTo>
                      <a:pt x="64770" y="128587"/>
                      <a:pt x="129540" y="257175"/>
                      <a:pt x="171450" y="320040"/>
                    </a:cubicBezTo>
                    <a:cubicBezTo>
                      <a:pt x="213360" y="382905"/>
                      <a:pt x="232410" y="380047"/>
                      <a:pt x="251460" y="37719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1AED853-2205-E842-9977-5F30537218F0}"/>
                  </a:ext>
                </a:extLst>
              </p:cNvPr>
              <p:cNvSpPr/>
              <p:nvPr/>
            </p:nvSpPr>
            <p:spPr>
              <a:xfrm>
                <a:off x="4194810" y="6172200"/>
                <a:ext cx="731520" cy="80010"/>
              </a:xfrm>
              <a:custGeom>
                <a:avLst/>
                <a:gdLst>
                  <a:gd name="connsiteX0" fmla="*/ 731520 w 731520"/>
                  <a:gd name="connsiteY0" fmla="*/ 0 h 80010"/>
                  <a:gd name="connsiteX1" fmla="*/ 320040 w 731520"/>
                  <a:gd name="connsiteY1" fmla="*/ 57150 h 80010"/>
                  <a:gd name="connsiteX2" fmla="*/ 0 w 731520"/>
                  <a:gd name="connsiteY2" fmla="*/ 80010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1520" h="80010">
                    <a:moveTo>
                      <a:pt x="731520" y="0"/>
                    </a:moveTo>
                    <a:cubicBezTo>
                      <a:pt x="586740" y="21907"/>
                      <a:pt x="441960" y="43815"/>
                      <a:pt x="320040" y="57150"/>
                    </a:cubicBezTo>
                    <a:cubicBezTo>
                      <a:pt x="198120" y="70485"/>
                      <a:pt x="99060" y="75247"/>
                      <a:pt x="0" y="8001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989C112-C6BC-544D-8A45-EDCDFAD34626}"/>
                  </a:ext>
                </a:extLst>
              </p:cNvPr>
              <p:cNvSpPr/>
              <p:nvPr/>
            </p:nvSpPr>
            <p:spPr>
              <a:xfrm>
                <a:off x="2868930" y="6217920"/>
                <a:ext cx="731520" cy="480060"/>
              </a:xfrm>
              <a:custGeom>
                <a:avLst/>
                <a:gdLst>
                  <a:gd name="connsiteX0" fmla="*/ 731520 w 731520"/>
                  <a:gd name="connsiteY0" fmla="*/ 0 h 480060"/>
                  <a:gd name="connsiteX1" fmla="*/ 434340 w 731520"/>
                  <a:gd name="connsiteY1" fmla="*/ 91440 h 480060"/>
                  <a:gd name="connsiteX2" fmla="*/ 217170 w 731520"/>
                  <a:gd name="connsiteY2" fmla="*/ 377190 h 480060"/>
                  <a:gd name="connsiteX3" fmla="*/ 0 w 731520"/>
                  <a:gd name="connsiteY3" fmla="*/ 480060 h 480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1520" h="480060">
                    <a:moveTo>
                      <a:pt x="731520" y="0"/>
                    </a:moveTo>
                    <a:cubicBezTo>
                      <a:pt x="625792" y="14287"/>
                      <a:pt x="520065" y="28575"/>
                      <a:pt x="434340" y="91440"/>
                    </a:cubicBezTo>
                    <a:cubicBezTo>
                      <a:pt x="348615" y="154305"/>
                      <a:pt x="289560" y="312420"/>
                      <a:pt x="217170" y="377190"/>
                    </a:cubicBezTo>
                    <a:cubicBezTo>
                      <a:pt x="144780" y="441960"/>
                      <a:pt x="72390" y="461010"/>
                      <a:pt x="0" y="48006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97EED448-54BE-2142-9F9F-4E3BCB24CE41}"/>
                  </a:ext>
                </a:extLst>
              </p:cNvPr>
              <p:cNvSpPr/>
              <p:nvPr/>
            </p:nvSpPr>
            <p:spPr>
              <a:xfrm>
                <a:off x="1485900" y="6149340"/>
                <a:ext cx="891540" cy="458862"/>
              </a:xfrm>
              <a:custGeom>
                <a:avLst/>
                <a:gdLst>
                  <a:gd name="connsiteX0" fmla="*/ 891540 w 891540"/>
                  <a:gd name="connsiteY0" fmla="*/ 457200 h 458862"/>
                  <a:gd name="connsiteX1" fmla="*/ 434340 w 891540"/>
                  <a:gd name="connsiteY1" fmla="*/ 388620 h 458862"/>
                  <a:gd name="connsiteX2" fmla="*/ 0 w 891540"/>
                  <a:gd name="connsiteY2" fmla="*/ 0 h 4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1540" h="458862">
                    <a:moveTo>
                      <a:pt x="891540" y="457200"/>
                    </a:moveTo>
                    <a:cubicBezTo>
                      <a:pt x="737235" y="461010"/>
                      <a:pt x="582930" y="464820"/>
                      <a:pt x="434340" y="388620"/>
                    </a:cubicBezTo>
                    <a:cubicBezTo>
                      <a:pt x="285750" y="312420"/>
                      <a:pt x="142875" y="15621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B39B1D4-DCA7-8A45-B46E-B07E2C88E7E3}"/>
                </a:ext>
              </a:extLst>
            </p:cNvPr>
            <p:cNvGrpSpPr/>
            <p:nvPr/>
          </p:nvGrpSpPr>
          <p:grpSpPr>
            <a:xfrm>
              <a:off x="5630846" y="3115529"/>
              <a:ext cx="2588573" cy="1524530"/>
              <a:chOff x="1148374" y="3313649"/>
              <a:chExt cx="2588573" cy="152453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4036F74-74FA-2D4A-8508-FAC51A93D681}"/>
                  </a:ext>
                </a:extLst>
              </p:cNvPr>
              <p:cNvGrpSpPr/>
              <p:nvPr/>
            </p:nvGrpSpPr>
            <p:grpSpPr>
              <a:xfrm>
                <a:off x="1148374" y="3313649"/>
                <a:ext cx="428211" cy="784382"/>
                <a:chOff x="1307124" y="1819972"/>
                <a:chExt cx="385134" cy="705475"/>
              </a:xfrm>
            </p:grpSpPr>
            <p:sp>
              <p:nvSpPr>
                <p:cNvPr id="41" name="iconfont-1187-868307">
                  <a:extLst>
                    <a:ext uri="{FF2B5EF4-FFF2-40B4-BE49-F238E27FC236}">
                      <a16:creationId xmlns:a16="http://schemas.microsoft.com/office/drawing/2014/main" id="{6F1CEDCF-1676-2840-8A03-8B6FC940760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07124" y="1819972"/>
                  <a:ext cx="274967" cy="269174"/>
                </a:xfrm>
                <a:custGeom>
                  <a:avLst/>
                  <a:gdLst>
                    <a:gd name="T0" fmla="*/ 2895 w 12754"/>
                    <a:gd name="T1" fmla="*/ 3482 h 12486"/>
                    <a:gd name="T2" fmla="*/ 6377 w 12754"/>
                    <a:gd name="T3" fmla="*/ 0 h 12486"/>
                    <a:gd name="T4" fmla="*/ 9859 w 12754"/>
                    <a:gd name="T5" fmla="*/ 3482 h 12486"/>
                    <a:gd name="T6" fmla="*/ 6377 w 12754"/>
                    <a:gd name="T7" fmla="*/ 6963 h 12486"/>
                    <a:gd name="T8" fmla="*/ 2895 w 12754"/>
                    <a:gd name="T9" fmla="*/ 3482 h 12486"/>
                    <a:gd name="T10" fmla="*/ 0 w 12754"/>
                    <a:gd name="T11" fmla="*/ 12468 h 12486"/>
                    <a:gd name="T12" fmla="*/ 3586 w 12754"/>
                    <a:gd name="T13" fmla="*/ 7045 h 12486"/>
                    <a:gd name="T14" fmla="*/ 6377 w 12754"/>
                    <a:gd name="T15" fmla="*/ 8014 h 12486"/>
                    <a:gd name="T16" fmla="*/ 9182 w 12754"/>
                    <a:gd name="T17" fmla="*/ 7036 h 12486"/>
                    <a:gd name="T18" fmla="*/ 12754 w 12754"/>
                    <a:gd name="T19" fmla="*/ 12468 h 12486"/>
                    <a:gd name="T20" fmla="*/ 0 w 12754"/>
                    <a:gd name="T21" fmla="*/ 12468 h 12486"/>
                    <a:gd name="T22" fmla="*/ 0 w 12754"/>
                    <a:gd name="T23" fmla="*/ 12468 h 1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754" h="12486">
                      <a:moveTo>
                        <a:pt x="2895" y="3482"/>
                      </a:moveTo>
                      <a:cubicBezTo>
                        <a:pt x="2895" y="1562"/>
                        <a:pt x="4457" y="0"/>
                        <a:pt x="6377" y="0"/>
                      </a:cubicBezTo>
                      <a:cubicBezTo>
                        <a:pt x="8297" y="0"/>
                        <a:pt x="9859" y="1562"/>
                        <a:pt x="9859" y="3482"/>
                      </a:cubicBezTo>
                      <a:cubicBezTo>
                        <a:pt x="9859" y="5402"/>
                        <a:pt x="8297" y="6963"/>
                        <a:pt x="6377" y="6963"/>
                      </a:cubicBezTo>
                      <a:cubicBezTo>
                        <a:pt x="4457" y="6963"/>
                        <a:pt x="2895" y="5402"/>
                        <a:pt x="2895" y="3482"/>
                      </a:cubicBezTo>
                      <a:close/>
                      <a:moveTo>
                        <a:pt x="0" y="12468"/>
                      </a:moveTo>
                      <a:cubicBezTo>
                        <a:pt x="75" y="11626"/>
                        <a:pt x="479" y="8643"/>
                        <a:pt x="3586" y="7045"/>
                      </a:cubicBezTo>
                      <a:cubicBezTo>
                        <a:pt x="4356" y="7650"/>
                        <a:pt x="5324" y="8014"/>
                        <a:pt x="6377" y="8014"/>
                      </a:cubicBezTo>
                      <a:cubicBezTo>
                        <a:pt x="7436" y="8014"/>
                        <a:pt x="8409" y="7647"/>
                        <a:pt x="9182" y="7036"/>
                      </a:cubicBezTo>
                      <a:cubicBezTo>
                        <a:pt x="12302" y="8627"/>
                        <a:pt x="12678" y="11589"/>
                        <a:pt x="12754" y="12468"/>
                      </a:cubicBezTo>
                      <a:cubicBezTo>
                        <a:pt x="12736" y="12486"/>
                        <a:pt x="18" y="12470"/>
                        <a:pt x="0" y="12468"/>
                      </a:cubicBezTo>
                      <a:close/>
                      <a:moveTo>
                        <a:pt x="0" y="12468"/>
                      </a:move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42" name="iconfont-1186-841824">
                  <a:extLst>
                    <a:ext uri="{FF2B5EF4-FFF2-40B4-BE49-F238E27FC236}">
                      <a16:creationId xmlns:a16="http://schemas.microsoft.com/office/drawing/2014/main" id="{FF1CE8DD-790F-8649-8FA5-AB2224E295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96284" y="2256273"/>
                  <a:ext cx="295974" cy="269174"/>
                </a:xfrm>
                <a:custGeom>
                  <a:avLst/>
                  <a:gdLst>
                    <a:gd name="T0" fmla="*/ 12905 w 13161"/>
                    <a:gd name="T1" fmla="*/ 6298 h 11969"/>
                    <a:gd name="T2" fmla="*/ 7217 w 13161"/>
                    <a:gd name="T3" fmla="*/ 310 h 11969"/>
                    <a:gd name="T4" fmla="*/ 5985 w 13161"/>
                    <a:gd name="T5" fmla="*/ 310 h 11969"/>
                    <a:gd name="T6" fmla="*/ 309 w 13161"/>
                    <a:gd name="T7" fmla="*/ 6284 h 11969"/>
                    <a:gd name="T8" fmla="*/ 922 w 13161"/>
                    <a:gd name="T9" fmla="*/ 6937 h 11969"/>
                    <a:gd name="T10" fmla="*/ 1728 w 13161"/>
                    <a:gd name="T11" fmla="*/ 6937 h 11969"/>
                    <a:gd name="T12" fmla="*/ 1728 w 13161"/>
                    <a:gd name="T13" fmla="*/ 11054 h 11969"/>
                    <a:gd name="T14" fmla="*/ 2644 w 13161"/>
                    <a:gd name="T15" fmla="*/ 11969 h 11969"/>
                    <a:gd name="T16" fmla="*/ 5382 w 13161"/>
                    <a:gd name="T17" fmla="*/ 11969 h 11969"/>
                    <a:gd name="T18" fmla="*/ 5382 w 13161"/>
                    <a:gd name="T19" fmla="*/ 8616 h 11969"/>
                    <a:gd name="T20" fmla="*/ 7821 w 13161"/>
                    <a:gd name="T21" fmla="*/ 8616 h 11969"/>
                    <a:gd name="T22" fmla="*/ 7821 w 13161"/>
                    <a:gd name="T23" fmla="*/ 11969 h 11969"/>
                    <a:gd name="T24" fmla="*/ 10586 w 13161"/>
                    <a:gd name="T25" fmla="*/ 11969 h 11969"/>
                    <a:gd name="T26" fmla="*/ 11502 w 13161"/>
                    <a:gd name="T27" fmla="*/ 11054 h 11969"/>
                    <a:gd name="T28" fmla="*/ 11502 w 13161"/>
                    <a:gd name="T29" fmla="*/ 6937 h 11969"/>
                    <a:gd name="T30" fmla="*/ 12296 w 13161"/>
                    <a:gd name="T31" fmla="*/ 6937 h 11969"/>
                    <a:gd name="T32" fmla="*/ 12905 w 13161"/>
                    <a:gd name="T33" fmla="*/ 6298 h 11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161" h="11969">
                      <a:moveTo>
                        <a:pt x="12905" y="6298"/>
                      </a:moveTo>
                      <a:cubicBezTo>
                        <a:pt x="12556" y="5920"/>
                        <a:pt x="7531" y="649"/>
                        <a:pt x="7217" y="310"/>
                      </a:cubicBezTo>
                      <a:cubicBezTo>
                        <a:pt x="6936" y="5"/>
                        <a:pt x="6266" y="0"/>
                        <a:pt x="5985" y="310"/>
                      </a:cubicBezTo>
                      <a:cubicBezTo>
                        <a:pt x="5557" y="782"/>
                        <a:pt x="557" y="6024"/>
                        <a:pt x="309" y="6284"/>
                      </a:cubicBezTo>
                      <a:cubicBezTo>
                        <a:pt x="0" y="6608"/>
                        <a:pt x="393" y="6937"/>
                        <a:pt x="922" y="6937"/>
                      </a:cubicBezTo>
                      <a:lnTo>
                        <a:pt x="1728" y="6937"/>
                      </a:lnTo>
                      <a:lnTo>
                        <a:pt x="1728" y="11054"/>
                      </a:lnTo>
                      <a:cubicBezTo>
                        <a:pt x="1728" y="11559"/>
                        <a:pt x="2138" y="11969"/>
                        <a:pt x="2644" y="11969"/>
                      </a:cubicBezTo>
                      <a:lnTo>
                        <a:pt x="5382" y="11969"/>
                      </a:lnTo>
                      <a:lnTo>
                        <a:pt x="5382" y="8616"/>
                      </a:lnTo>
                      <a:lnTo>
                        <a:pt x="7821" y="8616"/>
                      </a:lnTo>
                      <a:lnTo>
                        <a:pt x="7821" y="11969"/>
                      </a:lnTo>
                      <a:lnTo>
                        <a:pt x="10586" y="11969"/>
                      </a:lnTo>
                      <a:cubicBezTo>
                        <a:pt x="11092" y="11969"/>
                        <a:pt x="11502" y="11559"/>
                        <a:pt x="11502" y="11054"/>
                      </a:cubicBezTo>
                      <a:lnTo>
                        <a:pt x="11502" y="6937"/>
                      </a:lnTo>
                      <a:lnTo>
                        <a:pt x="12296" y="6937"/>
                      </a:lnTo>
                      <a:cubicBezTo>
                        <a:pt x="12878" y="6937"/>
                        <a:pt x="13161" y="6574"/>
                        <a:pt x="12905" y="629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</p:sp>
          </p:grpSp>
          <p:pic>
            <p:nvPicPr>
              <p:cNvPr id="35" name="Graphic 34" descr="Store outline">
                <a:extLst>
                  <a:ext uri="{FF2B5EF4-FFF2-40B4-BE49-F238E27FC236}">
                    <a16:creationId xmlns:a16="http://schemas.microsoft.com/office/drawing/2014/main" id="{B6014E9A-DB5E-384C-81A7-0AF9CBB98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54823" y="4511187"/>
                <a:ext cx="326991" cy="326992"/>
              </a:xfrm>
              <a:prstGeom prst="rect">
                <a:avLst/>
              </a:prstGeom>
            </p:spPr>
          </p:pic>
          <p:pic>
            <p:nvPicPr>
              <p:cNvPr id="36" name="图片 36">
                <a:extLst>
                  <a:ext uri="{FF2B5EF4-FFF2-40B4-BE49-F238E27FC236}">
                    <a16:creationId xmlns:a16="http://schemas.microsoft.com/office/drawing/2014/main" id="{BE9A96C6-2890-ED4C-BA8A-E6657CF26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t="6685" b="23921"/>
              <a:stretch/>
            </p:blipFill>
            <p:spPr>
              <a:xfrm>
                <a:off x="3213314" y="3357501"/>
                <a:ext cx="523633" cy="363375"/>
              </a:xfrm>
              <a:prstGeom prst="rect">
                <a:avLst/>
              </a:prstGeom>
            </p:spPr>
          </p:pic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BECC93C-2B38-1545-B698-A86908D861A6}"/>
                  </a:ext>
                </a:extLst>
              </p:cNvPr>
              <p:cNvSpPr/>
              <p:nvPr/>
            </p:nvSpPr>
            <p:spPr>
              <a:xfrm>
                <a:off x="1634490" y="3417570"/>
                <a:ext cx="1577340" cy="548640"/>
              </a:xfrm>
              <a:custGeom>
                <a:avLst/>
                <a:gdLst>
                  <a:gd name="connsiteX0" fmla="*/ 0 w 1577340"/>
                  <a:gd name="connsiteY0" fmla="*/ 548640 h 548640"/>
                  <a:gd name="connsiteX1" fmla="*/ 651510 w 1577340"/>
                  <a:gd name="connsiteY1" fmla="*/ 91440 h 548640"/>
                  <a:gd name="connsiteX2" fmla="*/ 1577340 w 1577340"/>
                  <a:gd name="connsiteY2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77340" h="548640">
                    <a:moveTo>
                      <a:pt x="0" y="548640"/>
                    </a:moveTo>
                    <a:cubicBezTo>
                      <a:pt x="194310" y="365760"/>
                      <a:pt x="388620" y="182880"/>
                      <a:pt x="651510" y="91440"/>
                    </a:cubicBezTo>
                    <a:cubicBezTo>
                      <a:pt x="914400" y="0"/>
                      <a:pt x="1245870" y="0"/>
                      <a:pt x="157734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C6111E7-3D76-B34A-B29E-92EF127E2F07}"/>
                  </a:ext>
                </a:extLst>
              </p:cNvPr>
              <p:cNvSpPr/>
              <p:nvPr/>
            </p:nvSpPr>
            <p:spPr>
              <a:xfrm>
                <a:off x="1600200" y="4091940"/>
                <a:ext cx="640080" cy="377190"/>
              </a:xfrm>
              <a:custGeom>
                <a:avLst/>
                <a:gdLst>
                  <a:gd name="connsiteX0" fmla="*/ 0 w 640080"/>
                  <a:gd name="connsiteY0" fmla="*/ 0 h 377190"/>
                  <a:gd name="connsiteX1" fmla="*/ 422910 w 640080"/>
                  <a:gd name="connsiteY1" fmla="*/ 160020 h 377190"/>
                  <a:gd name="connsiteX2" fmla="*/ 640080 w 640080"/>
                  <a:gd name="connsiteY2" fmla="*/ 37719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080" h="377190">
                    <a:moveTo>
                      <a:pt x="0" y="0"/>
                    </a:moveTo>
                    <a:cubicBezTo>
                      <a:pt x="158115" y="48577"/>
                      <a:pt x="316230" y="97155"/>
                      <a:pt x="422910" y="160020"/>
                    </a:cubicBezTo>
                    <a:cubicBezTo>
                      <a:pt x="529590" y="222885"/>
                      <a:pt x="584835" y="300037"/>
                      <a:pt x="640080" y="37719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87A0BBCF-98D4-A746-8C11-2B36011DF418}"/>
                  </a:ext>
                </a:extLst>
              </p:cNvPr>
              <p:cNvSpPr/>
              <p:nvPr/>
            </p:nvSpPr>
            <p:spPr>
              <a:xfrm>
                <a:off x="1497330" y="4171950"/>
                <a:ext cx="502920" cy="491490"/>
              </a:xfrm>
              <a:custGeom>
                <a:avLst/>
                <a:gdLst>
                  <a:gd name="connsiteX0" fmla="*/ 502920 w 502920"/>
                  <a:gd name="connsiteY0" fmla="*/ 491490 h 491490"/>
                  <a:gd name="connsiteX1" fmla="*/ 137160 w 502920"/>
                  <a:gd name="connsiteY1" fmla="*/ 331470 h 491490"/>
                  <a:gd name="connsiteX2" fmla="*/ 0 w 502920"/>
                  <a:gd name="connsiteY2" fmla="*/ 0 h 49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2920" h="491490">
                    <a:moveTo>
                      <a:pt x="502920" y="491490"/>
                    </a:moveTo>
                    <a:cubicBezTo>
                      <a:pt x="361950" y="452437"/>
                      <a:pt x="220980" y="413385"/>
                      <a:pt x="137160" y="331470"/>
                    </a:cubicBezTo>
                    <a:cubicBezTo>
                      <a:pt x="53340" y="249555"/>
                      <a:pt x="26670" y="124777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C71702E-47C3-2143-8064-27DABFAF63E2}"/>
                  </a:ext>
                </a:extLst>
              </p:cNvPr>
              <p:cNvSpPr/>
              <p:nvPr/>
            </p:nvSpPr>
            <p:spPr>
              <a:xfrm>
                <a:off x="1691640" y="3657600"/>
                <a:ext cx="1508760" cy="342900"/>
              </a:xfrm>
              <a:custGeom>
                <a:avLst/>
                <a:gdLst>
                  <a:gd name="connsiteX0" fmla="*/ 1508760 w 1508760"/>
                  <a:gd name="connsiteY0" fmla="*/ 0 h 342900"/>
                  <a:gd name="connsiteX1" fmla="*/ 880110 w 1508760"/>
                  <a:gd name="connsiteY1" fmla="*/ 205740 h 342900"/>
                  <a:gd name="connsiteX2" fmla="*/ 0 w 1508760"/>
                  <a:gd name="connsiteY2" fmla="*/ 34290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8760" h="342900">
                    <a:moveTo>
                      <a:pt x="1508760" y="0"/>
                    </a:moveTo>
                    <a:cubicBezTo>
                      <a:pt x="1320165" y="74295"/>
                      <a:pt x="1131570" y="148590"/>
                      <a:pt x="880110" y="205740"/>
                    </a:cubicBezTo>
                    <a:cubicBezTo>
                      <a:pt x="628650" y="262890"/>
                      <a:pt x="314325" y="302895"/>
                      <a:pt x="0" y="34290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BCC27A7-222B-E081-3F15-77FA78D3A204}"/>
              </a:ext>
            </a:extLst>
          </p:cNvPr>
          <p:cNvGrpSpPr/>
          <p:nvPr/>
        </p:nvGrpSpPr>
        <p:grpSpPr>
          <a:xfrm>
            <a:off x="10267604" y="1881999"/>
            <a:ext cx="1642831" cy="4201915"/>
            <a:chOff x="10267604" y="1881999"/>
            <a:chExt cx="1642831" cy="4201915"/>
          </a:xfrm>
        </p:grpSpPr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6FD5580C-1ACF-2048-B937-2310DE38BA7F}"/>
                </a:ext>
              </a:extLst>
            </p:cNvPr>
            <p:cNvSpPr/>
            <p:nvPr/>
          </p:nvSpPr>
          <p:spPr>
            <a:xfrm>
              <a:off x="10267604" y="3849476"/>
              <a:ext cx="249381" cy="232439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7C2B15-F713-344F-A131-303E8ED2C9C2}"/>
                </a:ext>
              </a:extLst>
            </p:cNvPr>
            <p:cNvGrpSpPr/>
            <p:nvPr/>
          </p:nvGrpSpPr>
          <p:grpSpPr>
            <a:xfrm>
              <a:off x="10883528" y="3437841"/>
              <a:ext cx="1026907" cy="905506"/>
              <a:chOff x="10868288" y="3635961"/>
              <a:chExt cx="1026907" cy="905506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13B2242-1007-E247-80F1-04D19F5096C3}"/>
                  </a:ext>
                </a:extLst>
              </p:cNvPr>
              <p:cNvSpPr/>
              <p:nvPr/>
            </p:nvSpPr>
            <p:spPr>
              <a:xfrm>
                <a:off x="11289600" y="3635961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51BD4D0-38A9-214C-A1BB-5002EA79EA9B}"/>
                  </a:ext>
                </a:extLst>
              </p:cNvPr>
              <p:cNvSpPr/>
              <p:nvPr/>
            </p:nvSpPr>
            <p:spPr>
              <a:xfrm>
                <a:off x="10868288" y="4362360"/>
                <a:ext cx="179107" cy="17910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6E578B5-C538-1F46-AACF-C6533B5EEA81}"/>
                  </a:ext>
                </a:extLst>
              </p:cNvPr>
              <p:cNvSpPr/>
              <p:nvPr/>
            </p:nvSpPr>
            <p:spPr>
              <a:xfrm>
                <a:off x="11716088" y="4362360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C5D1CA3-3624-E648-A9E6-27EA8C00D273}"/>
                  </a:ext>
                </a:extLst>
              </p:cNvPr>
              <p:cNvCxnSpPr>
                <a:cxnSpLocks/>
                <a:stCxn id="46" idx="6"/>
                <a:endCxn id="47" idx="2"/>
              </p:cNvCxnSpPr>
              <p:nvPr/>
            </p:nvCxnSpPr>
            <p:spPr>
              <a:xfrm>
                <a:off x="11047395" y="4451914"/>
                <a:ext cx="668693" cy="0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9C59E0E-1ACD-ED44-9520-5A3F6E1CC0E0}"/>
                  </a:ext>
                </a:extLst>
              </p:cNvPr>
              <p:cNvCxnSpPr>
                <a:cxnSpLocks/>
                <a:stCxn id="46" idx="1"/>
              </p:cNvCxnSpPr>
              <p:nvPr/>
            </p:nvCxnSpPr>
            <p:spPr>
              <a:xfrm flipV="1">
                <a:off x="10894518" y="3725513"/>
                <a:ext cx="383909" cy="66307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B63E0C1C-E324-374C-B438-C278D182F467}"/>
                  </a:ext>
                </a:extLst>
              </p:cNvPr>
              <p:cNvCxnSpPr>
                <a:cxnSpLocks/>
                <a:stCxn id="47" idx="4"/>
              </p:cNvCxnSpPr>
              <p:nvPr/>
            </p:nvCxnSpPr>
            <p:spPr>
              <a:xfrm flipH="1">
                <a:off x="11002463" y="4541467"/>
                <a:ext cx="803179" cy="0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74D6E565-285D-0C41-85B8-754F5DAF26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02463" y="3799678"/>
                <a:ext cx="332059" cy="573523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AEA862C8-39AB-344E-B73F-4374B0AF5CDA}"/>
                </a:ext>
              </a:extLst>
            </p:cNvPr>
            <p:cNvSpPr/>
            <p:nvPr/>
          </p:nvSpPr>
          <p:spPr>
            <a:xfrm>
              <a:off x="10267604" y="2382504"/>
              <a:ext cx="249381" cy="23243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C0879A4-4C13-484F-BC26-7093F7865B88}"/>
                </a:ext>
              </a:extLst>
            </p:cNvPr>
            <p:cNvGrpSpPr/>
            <p:nvPr/>
          </p:nvGrpSpPr>
          <p:grpSpPr>
            <a:xfrm>
              <a:off x="10883528" y="1881999"/>
              <a:ext cx="1026907" cy="905506"/>
              <a:chOff x="10868288" y="2080119"/>
              <a:chExt cx="1026907" cy="90550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578C344-0A3F-024C-B7E2-19DA13B44291}"/>
                  </a:ext>
                </a:extLst>
              </p:cNvPr>
              <p:cNvSpPr/>
              <p:nvPr/>
            </p:nvSpPr>
            <p:spPr>
              <a:xfrm>
                <a:off x="11289600" y="2080119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B95E352-D7E6-BC41-A0CD-4F88DEAD8FA0}"/>
                  </a:ext>
                </a:extLst>
              </p:cNvPr>
              <p:cNvSpPr/>
              <p:nvPr/>
            </p:nvSpPr>
            <p:spPr>
              <a:xfrm>
                <a:off x="10868288" y="2806518"/>
                <a:ext cx="179107" cy="17910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6D1EB59-B3C6-D545-9437-5C4B9A2B004E}"/>
                  </a:ext>
                </a:extLst>
              </p:cNvPr>
              <p:cNvSpPr/>
              <p:nvPr/>
            </p:nvSpPr>
            <p:spPr>
              <a:xfrm>
                <a:off x="11716088" y="2806518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D2A6BFD3-4443-9144-8090-D5A359D5B9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7395" y="2896072"/>
                <a:ext cx="668693" cy="0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B483A6DC-117E-1843-9DEE-978668EDD0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04918" y="2245467"/>
                <a:ext cx="327147" cy="565039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70DC5835-1DAA-0649-9F8E-650DF6D1716A}"/>
                  </a:ext>
                </a:extLst>
              </p:cNvPr>
              <p:cNvCxnSpPr>
                <a:cxnSpLocks/>
                <a:stCxn id="54" idx="5"/>
                <a:endCxn id="56" idx="0"/>
              </p:cNvCxnSpPr>
              <p:nvPr/>
            </p:nvCxnSpPr>
            <p:spPr>
              <a:xfrm>
                <a:off x="11442477" y="2232996"/>
                <a:ext cx="363165" cy="573522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18D9B98-FCDA-7944-B939-73F864AB611B}"/>
                </a:ext>
              </a:extLst>
            </p:cNvPr>
            <p:cNvGrpSpPr/>
            <p:nvPr/>
          </p:nvGrpSpPr>
          <p:grpSpPr>
            <a:xfrm>
              <a:off x="10788081" y="4993683"/>
              <a:ext cx="1090229" cy="1090231"/>
              <a:chOff x="10772841" y="5191803"/>
              <a:chExt cx="1090229" cy="109023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15B9DFA-D94E-9647-A940-705A3AF1E28E}"/>
                  </a:ext>
                </a:extLst>
              </p:cNvPr>
              <p:cNvSpPr/>
              <p:nvPr/>
            </p:nvSpPr>
            <p:spPr>
              <a:xfrm>
                <a:off x="11047968" y="5191803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4CCA4A6-1DC5-554A-B5B4-FE4D1F2DC54E}"/>
                  </a:ext>
                </a:extLst>
              </p:cNvPr>
              <p:cNvSpPr/>
              <p:nvPr/>
            </p:nvSpPr>
            <p:spPr>
              <a:xfrm>
                <a:off x="11421780" y="5191803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8093064-048B-474F-9D0C-D6A1BB23938D}"/>
                  </a:ext>
                </a:extLst>
              </p:cNvPr>
              <p:cNvSpPr/>
              <p:nvPr/>
            </p:nvSpPr>
            <p:spPr>
              <a:xfrm>
                <a:off x="11683963" y="5462097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FCBC9AF-BAFC-6043-B638-E1008990A066}"/>
                  </a:ext>
                </a:extLst>
              </p:cNvPr>
              <p:cNvSpPr/>
              <p:nvPr/>
            </p:nvSpPr>
            <p:spPr>
              <a:xfrm>
                <a:off x="11683963" y="5818656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7F3A32F-4839-0240-B3D2-31C92A19318D}"/>
                  </a:ext>
                </a:extLst>
              </p:cNvPr>
              <p:cNvSpPr/>
              <p:nvPr/>
            </p:nvSpPr>
            <p:spPr>
              <a:xfrm>
                <a:off x="11421780" y="6102926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86C014C-8AE7-C849-80EE-DF9EB13B61A6}"/>
                  </a:ext>
                </a:extLst>
              </p:cNvPr>
              <p:cNvSpPr/>
              <p:nvPr/>
            </p:nvSpPr>
            <p:spPr>
              <a:xfrm>
                <a:off x="11047967" y="6102927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54C2250-AF7C-0C4C-96C7-32054C216EDF}"/>
                  </a:ext>
                </a:extLst>
              </p:cNvPr>
              <p:cNvSpPr/>
              <p:nvPr/>
            </p:nvSpPr>
            <p:spPr>
              <a:xfrm>
                <a:off x="10772841" y="5462097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37F838E-6AB7-A74B-8AF3-46D5E9C3B050}"/>
                  </a:ext>
                </a:extLst>
              </p:cNvPr>
              <p:cNvSpPr/>
              <p:nvPr/>
            </p:nvSpPr>
            <p:spPr>
              <a:xfrm>
                <a:off x="10772841" y="5818656"/>
                <a:ext cx="179107" cy="17910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31240FBA-51E4-334A-943A-84573151C2EC}"/>
                  </a:ext>
                </a:extLst>
              </p:cNvPr>
              <p:cNvCxnSpPr>
                <a:stCxn id="67" idx="7"/>
                <a:endCxn id="61" idx="3"/>
              </p:cNvCxnSpPr>
              <p:nvPr/>
            </p:nvCxnSpPr>
            <p:spPr>
              <a:xfrm flipV="1">
                <a:off x="10925718" y="5344680"/>
                <a:ext cx="148480" cy="14364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6E40948-B5AA-EB43-9879-A56AECC2F8BA}"/>
                  </a:ext>
                </a:extLst>
              </p:cNvPr>
              <p:cNvCxnSpPr>
                <a:stCxn id="61" idx="6"/>
                <a:endCxn id="62" idx="2"/>
              </p:cNvCxnSpPr>
              <p:nvPr/>
            </p:nvCxnSpPr>
            <p:spPr>
              <a:xfrm>
                <a:off x="11227075" y="5281357"/>
                <a:ext cx="194705" cy="0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9A7A57BD-A281-DE42-A702-F9280BB5C5A0}"/>
                  </a:ext>
                </a:extLst>
              </p:cNvPr>
              <p:cNvCxnSpPr>
                <a:stCxn id="62" idx="5"/>
                <a:endCxn id="63" idx="1"/>
              </p:cNvCxnSpPr>
              <p:nvPr/>
            </p:nvCxnSpPr>
            <p:spPr>
              <a:xfrm>
                <a:off x="11574657" y="5344680"/>
                <a:ext cx="135536" cy="14364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207458A-05D5-2440-B547-368FE5827D07}"/>
                  </a:ext>
                </a:extLst>
              </p:cNvPr>
              <p:cNvCxnSpPr>
                <a:stCxn id="63" idx="4"/>
                <a:endCxn id="64" idx="0"/>
              </p:cNvCxnSpPr>
              <p:nvPr/>
            </p:nvCxnSpPr>
            <p:spPr>
              <a:xfrm>
                <a:off x="11773517" y="5641204"/>
                <a:ext cx="0" cy="177452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4C1E29D-365B-1C4D-9034-AD21E7F5C92B}"/>
                  </a:ext>
                </a:extLst>
              </p:cNvPr>
              <p:cNvCxnSpPr>
                <a:stCxn id="64" idx="3"/>
                <a:endCxn id="65" idx="7"/>
              </p:cNvCxnSpPr>
              <p:nvPr/>
            </p:nvCxnSpPr>
            <p:spPr>
              <a:xfrm flipH="1">
                <a:off x="11574657" y="5971533"/>
                <a:ext cx="135536" cy="157623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86FADE90-63A9-4445-BAC4-21D83ADD44EF}"/>
                  </a:ext>
                </a:extLst>
              </p:cNvPr>
              <p:cNvCxnSpPr>
                <a:stCxn id="65" idx="2"/>
                <a:endCxn id="66" idx="6"/>
              </p:cNvCxnSpPr>
              <p:nvPr/>
            </p:nvCxnSpPr>
            <p:spPr>
              <a:xfrm flipH="1">
                <a:off x="11227074" y="6192480"/>
                <a:ext cx="194706" cy="1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351C41DA-1A58-E94D-A66F-93AE650410DB}"/>
                  </a:ext>
                </a:extLst>
              </p:cNvPr>
              <p:cNvCxnSpPr>
                <a:stCxn id="66" idx="1"/>
                <a:endCxn id="68" idx="5"/>
              </p:cNvCxnSpPr>
              <p:nvPr/>
            </p:nvCxnSpPr>
            <p:spPr>
              <a:xfrm flipH="1" flipV="1">
                <a:off x="10925718" y="5971533"/>
                <a:ext cx="148479" cy="157624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BBBB831C-E4DD-9D44-9696-ACEB4984B674}"/>
                  </a:ext>
                </a:extLst>
              </p:cNvPr>
              <p:cNvCxnSpPr>
                <a:stCxn id="68" idx="0"/>
                <a:endCxn id="67" idx="4"/>
              </p:cNvCxnSpPr>
              <p:nvPr/>
            </p:nvCxnSpPr>
            <p:spPr>
              <a:xfrm flipV="1">
                <a:off x="10862395" y="5641204"/>
                <a:ext cx="0" cy="177452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Right Arrow 76">
              <a:extLst>
                <a:ext uri="{FF2B5EF4-FFF2-40B4-BE49-F238E27FC236}">
                  <a16:creationId xmlns:a16="http://schemas.microsoft.com/office/drawing/2014/main" id="{2E3D0E6F-037D-CA4D-9C0F-4BA249766596}"/>
                </a:ext>
              </a:extLst>
            </p:cNvPr>
            <p:cNvSpPr/>
            <p:nvPr/>
          </p:nvSpPr>
          <p:spPr>
            <a:xfrm>
              <a:off x="10267604" y="5380786"/>
              <a:ext cx="249381" cy="232439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C65935AB-EBCF-364F-BBB7-5A20AFCBBC26}"/>
              </a:ext>
            </a:extLst>
          </p:cNvPr>
          <p:cNvSpPr/>
          <p:nvPr/>
        </p:nvSpPr>
        <p:spPr>
          <a:xfrm>
            <a:off x="838200" y="6509046"/>
            <a:ext cx="11353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Schneider, C. M., 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Belik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V., 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Couronné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Smoreda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Z., &amp; González, M. C. (2013). Unravelling daily human mobility motifs. Journal of The Royal Society Interface, 10(84), 20130246.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243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133D4C0-94A9-B80F-6774-2E4D61320B7C}"/>
              </a:ext>
            </a:extLst>
          </p:cNvPr>
          <p:cNvGrpSpPr/>
          <p:nvPr/>
        </p:nvGrpSpPr>
        <p:grpSpPr>
          <a:xfrm>
            <a:off x="10272172" y="654763"/>
            <a:ext cx="1858999" cy="5250043"/>
            <a:chOff x="9886604" y="767634"/>
            <a:chExt cx="1858999" cy="5250043"/>
          </a:xfrm>
        </p:grpSpPr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39B67BC8-F70E-2844-8B5F-183435466519}"/>
                </a:ext>
              </a:extLst>
            </p:cNvPr>
            <p:cNvSpPr/>
            <p:nvPr/>
          </p:nvSpPr>
          <p:spPr>
            <a:xfrm>
              <a:off x="11344014" y="2687907"/>
              <a:ext cx="226891" cy="19559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8B84B60-F679-5B4F-9024-FB8FFBEF9D58}"/>
                </a:ext>
              </a:extLst>
            </p:cNvPr>
            <p:cNvSpPr/>
            <p:nvPr/>
          </p:nvSpPr>
          <p:spPr>
            <a:xfrm>
              <a:off x="10928941" y="2003019"/>
              <a:ext cx="164281" cy="1642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90234A3-927D-0048-A4AB-BBEBC9C4F04F}"/>
                </a:ext>
              </a:extLst>
            </p:cNvPr>
            <p:cNvSpPr/>
            <p:nvPr/>
          </p:nvSpPr>
          <p:spPr>
            <a:xfrm>
              <a:off x="10502528" y="2723393"/>
              <a:ext cx="179107" cy="1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86923C3-C753-AF46-8EB6-D9F412A7E2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1635" y="2812947"/>
              <a:ext cx="668693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066A131-C905-C643-AD5A-02929C94EB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9158" y="2162342"/>
              <a:ext cx="327147" cy="565039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E7F0C782-736A-EE42-B539-7BD3784DA27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6717" y="2149871"/>
              <a:ext cx="363165" cy="573522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B9833FF-A7EA-334F-98FC-E686DFF14E1D}"/>
                    </a:ext>
                  </a:extLst>
                </p:cNvPr>
                <p:cNvSpPr txBox="1"/>
                <p:nvPr/>
              </p:nvSpPr>
              <p:spPr>
                <a:xfrm>
                  <a:off x="10286359" y="2832048"/>
                  <a:ext cx="3057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B9833FF-A7EA-334F-98FC-E686DFF14E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6359" y="2832048"/>
                  <a:ext cx="305722" cy="338554"/>
                </a:xfrm>
                <a:prstGeom prst="rect">
                  <a:avLst/>
                </a:prstGeom>
                <a:blipFill>
                  <a:blip r:embed="rId2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68B6088-9C3C-7B4B-A9F0-744A5E68D2FB}"/>
                    </a:ext>
                  </a:extLst>
                </p:cNvPr>
                <p:cNvSpPr txBox="1"/>
                <p:nvPr/>
              </p:nvSpPr>
              <p:spPr>
                <a:xfrm>
                  <a:off x="10858220" y="1721764"/>
                  <a:ext cx="3057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68B6088-9C3C-7B4B-A9F0-744A5E68D2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8220" y="1721764"/>
                  <a:ext cx="305722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C1567F3-5B24-AE40-AC74-7A4A84A27F03}"/>
                    </a:ext>
                  </a:extLst>
                </p:cNvPr>
                <p:cNvSpPr txBox="1"/>
                <p:nvPr/>
              </p:nvSpPr>
              <p:spPr>
                <a:xfrm>
                  <a:off x="11439881" y="2832048"/>
                  <a:ext cx="3057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C1567F3-5B24-AE40-AC74-7A4A84A27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9881" y="2832048"/>
                  <a:ext cx="305722" cy="338554"/>
                </a:xfrm>
                <a:prstGeom prst="rect">
                  <a:avLst/>
                </a:prstGeom>
                <a:blipFill>
                  <a:blip r:embed="rId4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6E4CED1-9622-1840-9703-13EEB64B138B}"/>
                </a:ext>
              </a:extLst>
            </p:cNvPr>
            <p:cNvGrpSpPr/>
            <p:nvPr/>
          </p:nvGrpSpPr>
          <p:grpSpPr>
            <a:xfrm>
              <a:off x="10286359" y="3989432"/>
              <a:ext cx="1459244" cy="491753"/>
              <a:chOff x="10652119" y="4250454"/>
              <a:chExt cx="1459244" cy="491753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0606327-AA54-0449-99E4-D53D35356177}"/>
                  </a:ext>
                </a:extLst>
              </p:cNvPr>
              <p:cNvSpPr/>
              <p:nvPr/>
            </p:nvSpPr>
            <p:spPr>
              <a:xfrm>
                <a:off x="10868288" y="4250454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8DBEE9ED-461D-4E44-8FAC-B619D7FCA907}"/>
                  </a:ext>
                </a:extLst>
              </p:cNvPr>
              <p:cNvCxnSpPr>
                <a:cxnSpLocks/>
                <a:endCxn id="93" idx="0"/>
              </p:cNvCxnSpPr>
              <p:nvPr/>
            </p:nvCxnSpPr>
            <p:spPr>
              <a:xfrm flipV="1">
                <a:off x="11047395" y="4259874"/>
                <a:ext cx="775825" cy="5405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30EF68BC-82B9-0F43-BE62-47CEB6EB6F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02463" y="4429561"/>
                <a:ext cx="803179" cy="0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riangle 92">
                <a:extLst>
                  <a:ext uri="{FF2B5EF4-FFF2-40B4-BE49-F238E27FC236}">
                    <a16:creationId xmlns:a16="http://schemas.microsoft.com/office/drawing/2014/main" id="{1B5F7E3D-0113-CE4D-B15D-CC4B386A7FB2}"/>
                  </a:ext>
                </a:extLst>
              </p:cNvPr>
              <p:cNvSpPr/>
              <p:nvPr/>
            </p:nvSpPr>
            <p:spPr>
              <a:xfrm>
                <a:off x="11709774" y="4259874"/>
                <a:ext cx="226891" cy="19559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45B12798-D212-F24E-AA1C-057F337FDF24}"/>
                      </a:ext>
                    </a:extLst>
                  </p:cNvPr>
                  <p:cNvSpPr txBox="1"/>
                  <p:nvPr/>
                </p:nvSpPr>
                <p:spPr>
                  <a:xfrm>
                    <a:off x="10652119" y="4403653"/>
                    <a:ext cx="30572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US" sz="1600"/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E89C03DF-E2B6-9046-AD24-CB2D1EE5F2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52119" y="4403653"/>
                    <a:ext cx="305722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532C90E0-3092-944B-A18B-157970DB1D3B}"/>
                      </a:ext>
                    </a:extLst>
                  </p:cNvPr>
                  <p:cNvSpPr txBox="1"/>
                  <p:nvPr/>
                </p:nvSpPr>
                <p:spPr>
                  <a:xfrm>
                    <a:off x="11805641" y="4403653"/>
                    <a:ext cx="30572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oMath>
                      </m:oMathPara>
                    </a14:m>
                    <a:endParaRPr lang="en-US" sz="160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10051FCB-5BA6-E148-B80D-84AD990CF7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05641" y="4403653"/>
                    <a:ext cx="305722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1F5A70B-E877-B543-ACEB-5D22DA6E8968}"/>
                </a:ext>
              </a:extLst>
            </p:cNvPr>
            <p:cNvGrpSpPr/>
            <p:nvPr/>
          </p:nvGrpSpPr>
          <p:grpSpPr>
            <a:xfrm>
              <a:off x="10286359" y="5525924"/>
              <a:ext cx="1459244" cy="491753"/>
              <a:chOff x="10652119" y="4250454"/>
              <a:chExt cx="1459244" cy="491753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C69FE3C-7213-4F4C-AF7B-53AAB670A2B5}"/>
                  </a:ext>
                </a:extLst>
              </p:cNvPr>
              <p:cNvSpPr/>
              <p:nvPr/>
            </p:nvSpPr>
            <p:spPr>
              <a:xfrm>
                <a:off x="10868288" y="4250454"/>
                <a:ext cx="179107" cy="1791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FC64E0FA-C276-6046-AE5C-D72E5E7B52F1}"/>
                  </a:ext>
                </a:extLst>
              </p:cNvPr>
              <p:cNvCxnSpPr>
                <a:cxnSpLocks/>
                <a:endCxn id="100" idx="0"/>
              </p:cNvCxnSpPr>
              <p:nvPr/>
            </p:nvCxnSpPr>
            <p:spPr>
              <a:xfrm flipV="1">
                <a:off x="11047395" y="4259874"/>
                <a:ext cx="775825" cy="5405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4526844-8378-6F47-A546-359E8C4F98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02463" y="4429561"/>
                <a:ext cx="803179" cy="0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riangle 99">
                <a:extLst>
                  <a:ext uri="{FF2B5EF4-FFF2-40B4-BE49-F238E27FC236}">
                    <a16:creationId xmlns:a16="http://schemas.microsoft.com/office/drawing/2014/main" id="{738E2C38-F752-9D47-9B99-71C6EC8DCFEF}"/>
                  </a:ext>
                </a:extLst>
              </p:cNvPr>
              <p:cNvSpPr/>
              <p:nvPr/>
            </p:nvSpPr>
            <p:spPr>
              <a:xfrm>
                <a:off x="11709774" y="4259874"/>
                <a:ext cx="226891" cy="19559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B5A18E12-53C0-2341-A667-69AB35542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0652119" y="4403653"/>
                    <a:ext cx="30572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US" sz="1600"/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7BBA6C6A-5B71-2F47-9AB1-AA4C93D236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52119" y="4403653"/>
                    <a:ext cx="305722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D6075EDC-B4FA-B14D-85AA-5456DA4D7C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805641" y="4403653"/>
                    <a:ext cx="30572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oMath>
                      </m:oMathPara>
                    </a14:m>
                    <a:endParaRPr lang="en-US" sz="1600"/>
                  </a:p>
                </p:txBody>
              </p:sp>
            </mc:Choice>
            <mc:Fallback xmlns="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8AEA81B6-1CFD-8B49-BC92-2F0F45BC08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05641" y="4403653"/>
                    <a:ext cx="305722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3" name="Triangle 102">
              <a:extLst>
                <a:ext uri="{FF2B5EF4-FFF2-40B4-BE49-F238E27FC236}">
                  <a16:creationId xmlns:a16="http://schemas.microsoft.com/office/drawing/2014/main" id="{1376DA05-E6E0-A448-8669-FC76398E36E1}"/>
                </a:ext>
              </a:extLst>
            </p:cNvPr>
            <p:cNvSpPr/>
            <p:nvPr/>
          </p:nvSpPr>
          <p:spPr>
            <a:xfrm>
              <a:off x="10487500" y="1465872"/>
              <a:ext cx="226891" cy="19559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FBF23CA-55C8-3D40-9CDB-8CFA422F54A6}"/>
                </a:ext>
              </a:extLst>
            </p:cNvPr>
            <p:cNvSpPr/>
            <p:nvPr/>
          </p:nvSpPr>
          <p:spPr>
            <a:xfrm>
              <a:off x="10518158" y="1183070"/>
              <a:ext cx="164281" cy="1642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536310B-AFF6-C04D-A44F-9754CD88FDAA}"/>
                </a:ext>
              </a:extLst>
            </p:cNvPr>
            <p:cNvSpPr/>
            <p:nvPr/>
          </p:nvSpPr>
          <p:spPr>
            <a:xfrm>
              <a:off x="10502528" y="852155"/>
              <a:ext cx="179107" cy="1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2B222FC-6CBD-A544-9A37-6A43871E999F}"/>
                </a:ext>
              </a:extLst>
            </p:cNvPr>
            <p:cNvSpPr txBox="1"/>
            <p:nvPr/>
          </p:nvSpPr>
          <p:spPr>
            <a:xfrm>
              <a:off x="10732570" y="767634"/>
              <a:ext cx="956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In-home 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324A693-A619-424C-AFD1-9C3666B4EEB0}"/>
                </a:ext>
              </a:extLst>
            </p:cNvPr>
            <p:cNvSpPr txBox="1"/>
            <p:nvPr/>
          </p:nvSpPr>
          <p:spPr>
            <a:xfrm>
              <a:off x="10732570" y="1091845"/>
              <a:ext cx="956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Working 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482FCFE-F4EF-A341-98B2-0CB1803C7B05}"/>
                </a:ext>
              </a:extLst>
            </p:cNvPr>
            <p:cNvSpPr txBox="1"/>
            <p:nvPr/>
          </p:nvSpPr>
          <p:spPr>
            <a:xfrm>
              <a:off x="10732570" y="1408039"/>
              <a:ext cx="956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Other </a:t>
              </a:r>
            </a:p>
          </p:txBody>
        </p:sp>
        <p:sp>
          <p:nvSpPr>
            <p:cNvPr id="109" name="Right Arrow 108">
              <a:extLst>
                <a:ext uri="{FF2B5EF4-FFF2-40B4-BE49-F238E27FC236}">
                  <a16:creationId xmlns:a16="http://schemas.microsoft.com/office/drawing/2014/main" id="{199DC07D-99D7-EA4C-BCDF-7CA88F219B12}"/>
                </a:ext>
              </a:extLst>
            </p:cNvPr>
            <p:cNvSpPr/>
            <p:nvPr/>
          </p:nvSpPr>
          <p:spPr>
            <a:xfrm>
              <a:off x="9886604" y="3964471"/>
              <a:ext cx="249381" cy="232439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166DC771-583E-FE4B-9E0A-B864833E11AD}"/>
                </a:ext>
              </a:extLst>
            </p:cNvPr>
            <p:cNvSpPr/>
            <p:nvPr/>
          </p:nvSpPr>
          <p:spPr>
            <a:xfrm>
              <a:off x="9886604" y="2497499"/>
              <a:ext cx="249381" cy="23243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713174CD-B77D-0A46-B1E4-927673463BA4}"/>
                </a:ext>
              </a:extLst>
            </p:cNvPr>
            <p:cNvSpPr/>
            <p:nvPr/>
          </p:nvSpPr>
          <p:spPr>
            <a:xfrm>
              <a:off x="9886604" y="5495781"/>
              <a:ext cx="249381" cy="232439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2987E791-7742-4148-AB2C-5F9A4984F79B}"/>
              </a:ext>
            </a:extLst>
          </p:cNvPr>
          <p:cNvSpPr txBox="1">
            <a:spLocks/>
          </p:cNvSpPr>
          <p:nvPr/>
        </p:nvSpPr>
        <p:spPr>
          <a:xfrm>
            <a:off x="382385" y="95205"/>
            <a:ext cx="8690416" cy="5129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Mobility Motif: Activity-based Motif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2949999C-C15D-574B-88F9-1BB5E41A5757}"/>
              </a:ext>
            </a:extLst>
          </p:cNvPr>
          <p:cNvSpPr txBox="1">
            <a:spLocks/>
          </p:cNvSpPr>
          <p:nvPr/>
        </p:nvSpPr>
        <p:spPr>
          <a:xfrm>
            <a:off x="474092" y="931604"/>
            <a:ext cx="4371937" cy="5048918"/>
          </a:xfrm>
          <a:prstGeom prst="rect">
            <a:avLst/>
          </a:prstGeom>
          <a:ln w="9525"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Motivation</a:t>
            </a:r>
          </a:p>
          <a:p>
            <a:pPr lvl="1"/>
            <a:r>
              <a:rPr lang="en-US" sz="2400" dirty="0"/>
              <a:t>Explore how </a:t>
            </a:r>
            <a:r>
              <a:rPr lang="en-US" sz="2400" b="1" dirty="0"/>
              <a:t>activity types </a:t>
            </a:r>
            <a:r>
              <a:rPr lang="en-US" sz="2400" dirty="0"/>
              <a:t>affect location-based motif choices</a:t>
            </a:r>
          </a:p>
          <a:p>
            <a:endParaRPr lang="en-US" sz="2800" dirty="0"/>
          </a:p>
          <a:p>
            <a:r>
              <a:rPr lang="en-US" sz="2800" b="1" dirty="0"/>
              <a:t>Modification</a:t>
            </a:r>
          </a:p>
          <a:p>
            <a:pPr lvl="1"/>
            <a:r>
              <a:rPr lang="en-US" sz="2400" dirty="0"/>
              <a:t>Node</a:t>
            </a:r>
          </a:p>
          <a:p>
            <a:pPr lvl="2"/>
            <a:r>
              <a:rPr lang="en-US" sz="2000" dirty="0"/>
              <a:t>Activity type (i.e., in-home, work, and others)</a:t>
            </a:r>
          </a:p>
          <a:p>
            <a:pPr lvl="1"/>
            <a:r>
              <a:rPr lang="en-US" sz="2400" dirty="0"/>
              <a:t>Directed Edge</a:t>
            </a:r>
          </a:p>
          <a:p>
            <a:pPr lvl="2"/>
            <a:r>
              <a:rPr lang="en-US" sz="2000" dirty="0"/>
              <a:t>Transition between activities</a:t>
            </a:r>
          </a:p>
          <a:p>
            <a:pPr lvl="1"/>
            <a:endParaRPr lang="en-US" dirty="0"/>
          </a:p>
          <a:p>
            <a:pPr marL="342900" lvl="1" indent="0">
              <a:buFont typeface="Arial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65A9F54-D56F-7648-B10E-76B29B5411C7}"/>
              </a:ext>
            </a:extLst>
          </p:cNvPr>
          <p:cNvSpPr/>
          <p:nvPr/>
        </p:nvSpPr>
        <p:spPr>
          <a:xfrm>
            <a:off x="619422" y="6551153"/>
            <a:ext cx="103916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Cao, J., Li, Q., Tu, W., &amp; Wang, F. (2019). Characterizing preferred motif choices and distance impacts. 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Plos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one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14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(4), e0215242.</a:t>
            </a:r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7C9564-75E3-B812-E2B5-3F80DF17AFCE}"/>
              </a:ext>
            </a:extLst>
          </p:cNvPr>
          <p:cNvGrpSpPr/>
          <p:nvPr/>
        </p:nvGrpSpPr>
        <p:grpSpPr>
          <a:xfrm>
            <a:off x="5630846" y="1679477"/>
            <a:ext cx="4512558" cy="4681780"/>
            <a:chOff x="5630846" y="1679477"/>
            <a:chExt cx="4512558" cy="46817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616E8EF-1EC3-810C-3B70-C4455D755345}"/>
                </a:ext>
              </a:extLst>
            </p:cNvPr>
            <p:cNvGrpSpPr/>
            <p:nvPr/>
          </p:nvGrpSpPr>
          <p:grpSpPr>
            <a:xfrm>
              <a:off x="5630846" y="1679477"/>
              <a:ext cx="4512558" cy="1304072"/>
              <a:chOff x="1148374" y="1987768"/>
              <a:chExt cx="4512558" cy="13040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B9A3345-2746-196A-2B6C-DF7534CC735D}"/>
                  </a:ext>
                </a:extLst>
              </p:cNvPr>
              <p:cNvGrpSpPr/>
              <p:nvPr/>
            </p:nvGrpSpPr>
            <p:grpSpPr>
              <a:xfrm>
                <a:off x="1148374" y="1987768"/>
                <a:ext cx="4512558" cy="830405"/>
                <a:chOff x="1307124" y="1819972"/>
                <a:chExt cx="4058607" cy="746869"/>
              </a:xfrm>
            </p:grpSpPr>
            <p:sp>
              <p:nvSpPr>
                <p:cNvPr id="39" name="iconfont-1187-868307">
                  <a:extLst>
                    <a:ext uri="{FF2B5EF4-FFF2-40B4-BE49-F238E27FC236}">
                      <a16:creationId xmlns:a16="http://schemas.microsoft.com/office/drawing/2014/main" id="{E93B410C-9337-A89B-3DB1-070AF52A7D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07124" y="1819972"/>
                  <a:ext cx="274967" cy="269174"/>
                </a:xfrm>
                <a:custGeom>
                  <a:avLst/>
                  <a:gdLst>
                    <a:gd name="T0" fmla="*/ 2895 w 12754"/>
                    <a:gd name="T1" fmla="*/ 3482 h 12486"/>
                    <a:gd name="T2" fmla="*/ 6377 w 12754"/>
                    <a:gd name="T3" fmla="*/ 0 h 12486"/>
                    <a:gd name="T4" fmla="*/ 9859 w 12754"/>
                    <a:gd name="T5" fmla="*/ 3482 h 12486"/>
                    <a:gd name="T6" fmla="*/ 6377 w 12754"/>
                    <a:gd name="T7" fmla="*/ 6963 h 12486"/>
                    <a:gd name="T8" fmla="*/ 2895 w 12754"/>
                    <a:gd name="T9" fmla="*/ 3482 h 12486"/>
                    <a:gd name="T10" fmla="*/ 0 w 12754"/>
                    <a:gd name="T11" fmla="*/ 12468 h 12486"/>
                    <a:gd name="T12" fmla="*/ 3586 w 12754"/>
                    <a:gd name="T13" fmla="*/ 7045 h 12486"/>
                    <a:gd name="T14" fmla="*/ 6377 w 12754"/>
                    <a:gd name="T15" fmla="*/ 8014 h 12486"/>
                    <a:gd name="T16" fmla="*/ 9182 w 12754"/>
                    <a:gd name="T17" fmla="*/ 7036 h 12486"/>
                    <a:gd name="T18" fmla="*/ 12754 w 12754"/>
                    <a:gd name="T19" fmla="*/ 12468 h 12486"/>
                    <a:gd name="T20" fmla="*/ 0 w 12754"/>
                    <a:gd name="T21" fmla="*/ 12468 h 12486"/>
                    <a:gd name="T22" fmla="*/ 0 w 12754"/>
                    <a:gd name="T23" fmla="*/ 12468 h 1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754" h="12486">
                      <a:moveTo>
                        <a:pt x="2895" y="3482"/>
                      </a:moveTo>
                      <a:cubicBezTo>
                        <a:pt x="2895" y="1562"/>
                        <a:pt x="4457" y="0"/>
                        <a:pt x="6377" y="0"/>
                      </a:cubicBezTo>
                      <a:cubicBezTo>
                        <a:pt x="8297" y="0"/>
                        <a:pt x="9859" y="1562"/>
                        <a:pt x="9859" y="3482"/>
                      </a:cubicBezTo>
                      <a:cubicBezTo>
                        <a:pt x="9859" y="5402"/>
                        <a:pt x="8297" y="6963"/>
                        <a:pt x="6377" y="6963"/>
                      </a:cubicBezTo>
                      <a:cubicBezTo>
                        <a:pt x="4457" y="6963"/>
                        <a:pt x="2895" y="5402"/>
                        <a:pt x="2895" y="3482"/>
                      </a:cubicBezTo>
                      <a:close/>
                      <a:moveTo>
                        <a:pt x="0" y="12468"/>
                      </a:moveTo>
                      <a:cubicBezTo>
                        <a:pt x="75" y="11626"/>
                        <a:pt x="479" y="8643"/>
                        <a:pt x="3586" y="7045"/>
                      </a:cubicBezTo>
                      <a:cubicBezTo>
                        <a:pt x="4356" y="7650"/>
                        <a:pt x="5324" y="8014"/>
                        <a:pt x="6377" y="8014"/>
                      </a:cubicBezTo>
                      <a:cubicBezTo>
                        <a:pt x="7436" y="8014"/>
                        <a:pt x="8409" y="7647"/>
                        <a:pt x="9182" y="7036"/>
                      </a:cubicBezTo>
                      <a:cubicBezTo>
                        <a:pt x="12302" y="8627"/>
                        <a:pt x="12678" y="11589"/>
                        <a:pt x="12754" y="12468"/>
                      </a:cubicBezTo>
                      <a:cubicBezTo>
                        <a:pt x="12736" y="12486"/>
                        <a:pt x="18" y="12470"/>
                        <a:pt x="0" y="12468"/>
                      </a:cubicBezTo>
                      <a:close/>
                      <a:moveTo>
                        <a:pt x="0" y="12468"/>
                      </a:move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40" name="iconfont-1186-841824">
                  <a:extLst>
                    <a:ext uri="{FF2B5EF4-FFF2-40B4-BE49-F238E27FC236}">
                      <a16:creationId xmlns:a16="http://schemas.microsoft.com/office/drawing/2014/main" id="{5CCD25B0-7B1F-3F43-DB1F-E64B7544DA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96284" y="2256273"/>
                  <a:ext cx="295974" cy="269174"/>
                </a:xfrm>
                <a:custGeom>
                  <a:avLst/>
                  <a:gdLst>
                    <a:gd name="T0" fmla="*/ 12905 w 13161"/>
                    <a:gd name="T1" fmla="*/ 6298 h 11969"/>
                    <a:gd name="T2" fmla="*/ 7217 w 13161"/>
                    <a:gd name="T3" fmla="*/ 310 h 11969"/>
                    <a:gd name="T4" fmla="*/ 5985 w 13161"/>
                    <a:gd name="T5" fmla="*/ 310 h 11969"/>
                    <a:gd name="T6" fmla="*/ 309 w 13161"/>
                    <a:gd name="T7" fmla="*/ 6284 h 11969"/>
                    <a:gd name="T8" fmla="*/ 922 w 13161"/>
                    <a:gd name="T9" fmla="*/ 6937 h 11969"/>
                    <a:gd name="T10" fmla="*/ 1728 w 13161"/>
                    <a:gd name="T11" fmla="*/ 6937 h 11969"/>
                    <a:gd name="T12" fmla="*/ 1728 w 13161"/>
                    <a:gd name="T13" fmla="*/ 11054 h 11969"/>
                    <a:gd name="T14" fmla="*/ 2644 w 13161"/>
                    <a:gd name="T15" fmla="*/ 11969 h 11969"/>
                    <a:gd name="T16" fmla="*/ 5382 w 13161"/>
                    <a:gd name="T17" fmla="*/ 11969 h 11969"/>
                    <a:gd name="T18" fmla="*/ 5382 w 13161"/>
                    <a:gd name="T19" fmla="*/ 8616 h 11969"/>
                    <a:gd name="T20" fmla="*/ 7821 w 13161"/>
                    <a:gd name="T21" fmla="*/ 8616 h 11969"/>
                    <a:gd name="T22" fmla="*/ 7821 w 13161"/>
                    <a:gd name="T23" fmla="*/ 11969 h 11969"/>
                    <a:gd name="T24" fmla="*/ 10586 w 13161"/>
                    <a:gd name="T25" fmla="*/ 11969 h 11969"/>
                    <a:gd name="T26" fmla="*/ 11502 w 13161"/>
                    <a:gd name="T27" fmla="*/ 11054 h 11969"/>
                    <a:gd name="T28" fmla="*/ 11502 w 13161"/>
                    <a:gd name="T29" fmla="*/ 6937 h 11969"/>
                    <a:gd name="T30" fmla="*/ 12296 w 13161"/>
                    <a:gd name="T31" fmla="*/ 6937 h 11969"/>
                    <a:gd name="T32" fmla="*/ 12905 w 13161"/>
                    <a:gd name="T33" fmla="*/ 6298 h 11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161" h="11969">
                      <a:moveTo>
                        <a:pt x="12905" y="6298"/>
                      </a:moveTo>
                      <a:cubicBezTo>
                        <a:pt x="12556" y="5920"/>
                        <a:pt x="7531" y="649"/>
                        <a:pt x="7217" y="310"/>
                      </a:cubicBezTo>
                      <a:cubicBezTo>
                        <a:pt x="6936" y="5"/>
                        <a:pt x="6266" y="0"/>
                        <a:pt x="5985" y="310"/>
                      </a:cubicBezTo>
                      <a:cubicBezTo>
                        <a:pt x="5557" y="782"/>
                        <a:pt x="557" y="6024"/>
                        <a:pt x="309" y="6284"/>
                      </a:cubicBezTo>
                      <a:cubicBezTo>
                        <a:pt x="0" y="6608"/>
                        <a:pt x="393" y="6937"/>
                        <a:pt x="922" y="6937"/>
                      </a:cubicBezTo>
                      <a:lnTo>
                        <a:pt x="1728" y="6937"/>
                      </a:lnTo>
                      <a:lnTo>
                        <a:pt x="1728" y="11054"/>
                      </a:lnTo>
                      <a:cubicBezTo>
                        <a:pt x="1728" y="11559"/>
                        <a:pt x="2138" y="11969"/>
                        <a:pt x="2644" y="11969"/>
                      </a:cubicBezTo>
                      <a:lnTo>
                        <a:pt x="5382" y="11969"/>
                      </a:lnTo>
                      <a:lnTo>
                        <a:pt x="5382" y="8616"/>
                      </a:lnTo>
                      <a:lnTo>
                        <a:pt x="7821" y="8616"/>
                      </a:lnTo>
                      <a:lnTo>
                        <a:pt x="7821" y="11969"/>
                      </a:lnTo>
                      <a:lnTo>
                        <a:pt x="10586" y="11969"/>
                      </a:lnTo>
                      <a:cubicBezTo>
                        <a:pt x="11092" y="11969"/>
                        <a:pt x="11502" y="11559"/>
                        <a:pt x="11502" y="11054"/>
                      </a:cubicBezTo>
                      <a:lnTo>
                        <a:pt x="11502" y="6937"/>
                      </a:lnTo>
                      <a:lnTo>
                        <a:pt x="12296" y="6937"/>
                      </a:lnTo>
                      <a:cubicBezTo>
                        <a:pt x="12878" y="6937"/>
                        <a:pt x="13161" y="6574"/>
                        <a:pt x="12905" y="629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</p:sp>
            <p:pic>
              <p:nvPicPr>
                <p:cNvPr id="41" name="图片 11">
                  <a:extLst>
                    <a:ext uri="{FF2B5EF4-FFF2-40B4-BE49-F238E27FC236}">
                      <a16:creationId xmlns:a16="http://schemas.microsoft.com/office/drawing/2014/main" id="{97DA94E6-BCE3-1F2E-9CFA-C9E6E40D7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996" b="19583"/>
                <a:stretch/>
              </p:blipFill>
              <p:spPr>
                <a:xfrm>
                  <a:off x="4991100" y="2256273"/>
                  <a:ext cx="374631" cy="310568"/>
                </a:xfrm>
                <a:prstGeom prst="rect">
                  <a:avLst/>
                </a:prstGeom>
              </p:spPr>
            </p:pic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29864C0-816F-FC6B-C139-B10FE0AF4DA7}"/>
                  </a:ext>
                </a:extLst>
              </p:cNvPr>
              <p:cNvSpPr/>
              <p:nvPr/>
            </p:nvSpPr>
            <p:spPr>
              <a:xfrm>
                <a:off x="1576585" y="2287049"/>
                <a:ext cx="3607670" cy="353720"/>
              </a:xfrm>
              <a:custGeom>
                <a:avLst/>
                <a:gdLst>
                  <a:gd name="connsiteX0" fmla="*/ 0 w 2646947"/>
                  <a:gd name="connsiteY0" fmla="*/ 289261 h 318137"/>
                  <a:gd name="connsiteX1" fmla="*/ 779646 w 2646947"/>
                  <a:gd name="connsiteY1" fmla="*/ 503 h 318137"/>
                  <a:gd name="connsiteX2" fmla="*/ 1357162 w 2646947"/>
                  <a:gd name="connsiteY2" fmla="*/ 221884 h 318137"/>
                  <a:gd name="connsiteX3" fmla="*/ 2646947 w 2646947"/>
                  <a:gd name="connsiteY3" fmla="*/ 318137 h 31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6947" h="318137">
                    <a:moveTo>
                      <a:pt x="0" y="289261"/>
                    </a:moveTo>
                    <a:cubicBezTo>
                      <a:pt x="276726" y="150496"/>
                      <a:pt x="553452" y="11732"/>
                      <a:pt x="779646" y="503"/>
                    </a:cubicBezTo>
                    <a:cubicBezTo>
                      <a:pt x="1005840" y="-10727"/>
                      <a:pt x="1045945" y="168945"/>
                      <a:pt x="1357162" y="221884"/>
                    </a:cubicBezTo>
                    <a:cubicBezTo>
                      <a:pt x="1668379" y="274823"/>
                      <a:pt x="2157663" y="296480"/>
                      <a:pt x="2646947" y="318137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Graphic 35" descr="Store outline">
                <a:extLst>
                  <a:ext uri="{FF2B5EF4-FFF2-40B4-BE49-F238E27FC236}">
                    <a16:creationId xmlns:a16="http://schemas.microsoft.com/office/drawing/2014/main" id="{44B7981B-7517-DE99-B012-09DF0DA13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456976" y="2776171"/>
                <a:ext cx="326991" cy="326991"/>
              </a:xfrm>
              <a:prstGeom prst="rect">
                <a:avLst/>
              </a:prstGeom>
            </p:spPr>
          </p:pic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D916B59-8F1F-8E49-75BF-3C443622946D}"/>
                  </a:ext>
                </a:extLst>
              </p:cNvPr>
              <p:cNvSpPr/>
              <p:nvPr/>
            </p:nvSpPr>
            <p:spPr>
              <a:xfrm>
                <a:off x="2783966" y="2892467"/>
                <a:ext cx="2697581" cy="399373"/>
              </a:xfrm>
              <a:custGeom>
                <a:avLst/>
                <a:gdLst>
                  <a:gd name="connsiteX0" fmla="*/ 3530184 w 3530184"/>
                  <a:gd name="connsiteY0" fmla="*/ 134912 h 457446"/>
                  <a:gd name="connsiteX1" fmla="*/ 2166079 w 3530184"/>
                  <a:gd name="connsiteY1" fmla="*/ 457200 h 457446"/>
                  <a:gd name="connsiteX2" fmla="*/ 824459 w 3530184"/>
                  <a:gd name="connsiteY2" fmla="*/ 89941 h 457446"/>
                  <a:gd name="connsiteX3" fmla="*/ 0 w 3530184"/>
                  <a:gd name="connsiteY3" fmla="*/ 0 h 457446"/>
                  <a:gd name="connsiteX0" fmla="*/ 3510289 w 3510289"/>
                  <a:gd name="connsiteY0" fmla="*/ 0 h 541955"/>
                  <a:gd name="connsiteX1" fmla="*/ 2166079 w 3510289"/>
                  <a:gd name="connsiteY1" fmla="*/ 540127 h 541955"/>
                  <a:gd name="connsiteX2" fmla="*/ 824459 w 3510289"/>
                  <a:gd name="connsiteY2" fmla="*/ 172868 h 541955"/>
                  <a:gd name="connsiteX3" fmla="*/ 0 w 3510289"/>
                  <a:gd name="connsiteY3" fmla="*/ 82927 h 541955"/>
                  <a:gd name="connsiteX0" fmla="*/ 3510289 w 3510289"/>
                  <a:gd name="connsiteY0" fmla="*/ 0 h 541957"/>
                  <a:gd name="connsiteX1" fmla="*/ 2166079 w 3510289"/>
                  <a:gd name="connsiteY1" fmla="*/ 540127 h 541957"/>
                  <a:gd name="connsiteX2" fmla="*/ 824459 w 3510289"/>
                  <a:gd name="connsiteY2" fmla="*/ 172868 h 541957"/>
                  <a:gd name="connsiteX3" fmla="*/ 0 w 3510289"/>
                  <a:gd name="connsiteY3" fmla="*/ 82927 h 541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0289" h="541957">
                    <a:moveTo>
                      <a:pt x="3510289" y="0"/>
                    </a:moveTo>
                    <a:cubicBezTo>
                      <a:pt x="3123343" y="320490"/>
                      <a:pt x="2613717" y="511316"/>
                      <a:pt x="2166079" y="540127"/>
                    </a:cubicBezTo>
                    <a:cubicBezTo>
                      <a:pt x="1718441" y="568938"/>
                      <a:pt x="1185472" y="249068"/>
                      <a:pt x="824459" y="172868"/>
                    </a:cubicBezTo>
                    <a:cubicBezTo>
                      <a:pt x="463446" y="96668"/>
                      <a:pt x="231723" y="89797"/>
                      <a:pt x="0" y="82927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33FF0F24-ED71-28B9-305C-D6A85A8B96F4}"/>
                  </a:ext>
                </a:extLst>
              </p:cNvPr>
              <p:cNvSpPr/>
              <p:nvPr/>
            </p:nvSpPr>
            <p:spPr>
              <a:xfrm>
                <a:off x="1522697" y="2850627"/>
                <a:ext cx="886723" cy="61153"/>
              </a:xfrm>
              <a:custGeom>
                <a:avLst/>
                <a:gdLst>
                  <a:gd name="connsiteX0" fmla="*/ 797521 w 797521"/>
                  <a:gd name="connsiteY0" fmla="*/ 55001 h 55001"/>
                  <a:gd name="connsiteX1" fmla="*/ 281882 w 797521"/>
                  <a:gd name="connsiteY1" fmla="*/ 48126 h 55001"/>
                  <a:gd name="connsiteX2" fmla="*/ 0 w 797521"/>
                  <a:gd name="connsiteY2" fmla="*/ 0 h 5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7521" h="55001">
                    <a:moveTo>
                      <a:pt x="797521" y="55001"/>
                    </a:moveTo>
                    <a:lnTo>
                      <a:pt x="281882" y="48126"/>
                    </a:lnTo>
                    <a:cubicBezTo>
                      <a:pt x="148962" y="38959"/>
                      <a:pt x="74481" y="19479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49F510-FAEE-F34D-C085-BF3AAF165E0E}"/>
                </a:ext>
              </a:extLst>
            </p:cNvPr>
            <p:cNvGrpSpPr/>
            <p:nvPr/>
          </p:nvGrpSpPr>
          <p:grpSpPr>
            <a:xfrm>
              <a:off x="5630846" y="4374449"/>
              <a:ext cx="4297697" cy="1986808"/>
              <a:chOff x="1148374" y="4793293"/>
              <a:chExt cx="4297697" cy="19868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B4D9C5A-3805-48FD-7AE1-8B49DB618E5B}"/>
                  </a:ext>
                </a:extLst>
              </p:cNvPr>
              <p:cNvGrpSpPr/>
              <p:nvPr/>
            </p:nvGrpSpPr>
            <p:grpSpPr>
              <a:xfrm>
                <a:off x="1148374" y="5222459"/>
                <a:ext cx="428211" cy="784382"/>
                <a:chOff x="1307124" y="1819972"/>
                <a:chExt cx="385134" cy="705475"/>
              </a:xfrm>
            </p:grpSpPr>
            <p:sp>
              <p:nvSpPr>
                <p:cNvPr id="32" name="iconfont-1187-868307">
                  <a:extLst>
                    <a:ext uri="{FF2B5EF4-FFF2-40B4-BE49-F238E27FC236}">
                      <a16:creationId xmlns:a16="http://schemas.microsoft.com/office/drawing/2014/main" id="{215DEBC5-C25F-F060-0F82-EFB408803C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07124" y="1819972"/>
                  <a:ext cx="274967" cy="269174"/>
                </a:xfrm>
                <a:custGeom>
                  <a:avLst/>
                  <a:gdLst>
                    <a:gd name="T0" fmla="*/ 2895 w 12754"/>
                    <a:gd name="T1" fmla="*/ 3482 h 12486"/>
                    <a:gd name="T2" fmla="*/ 6377 w 12754"/>
                    <a:gd name="T3" fmla="*/ 0 h 12486"/>
                    <a:gd name="T4" fmla="*/ 9859 w 12754"/>
                    <a:gd name="T5" fmla="*/ 3482 h 12486"/>
                    <a:gd name="T6" fmla="*/ 6377 w 12754"/>
                    <a:gd name="T7" fmla="*/ 6963 h 12486"/>
                    <a:gd name="T8" fmla="*/ 2895 w 12754"/>
                    <a:gd name="T9" fmla="*/ 3482 h 12486"/>
                    <a:gd name="T10" fmla="*/ 0 w 12754"/>
                    <a:gd name="T11" fmla="*/ 12468 h 12486"/>
                    <a:gd name="T12" fmla="*/ 3586 w 12754"/>
                    <a:gd name="T13" fmla="*/ 7045 h 12486"/>
                    <a:gd name="T14" fmla="*/ 6377 w 12754"/>
                    <a:gd name="T15" fmla="*/ 8014 h 12486"/>
                    <a:gd name="T16" fmla="*/ 9182 w 12754"/>
                    <a:gd name="T17" fmla="*/ 7036 h 12486"/>
                    <a:gd name="T18" fmla="*/ 12754 w 12754"/>
                    <a:gd name="T19" fmla="*/ 12468 h 12486"/>
                    <a:gd name="T20" fmla="*/ 0 w 12754"/>
                    <a:gd name="T21" fmla="*/ 12468 h 12486"/>
                    <a:gd name="T22" fmla="*/ 0 w 12754"/>
                    <a:gd name="T23" fmla="*/ 12468 h 1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754" h="12486">
                      <a:moveTo>
                        <a:pt x="2895" y="3482"/>
                      </a:moveTo>
                      <a:cubicBezTo>
                        <a:pt x="2895" y="1562"/>
                        <a:pt x="4457" y="0"/>
                        <a:pt x="6377" y="0"/>
                      </a:cubicBezTo>
                      <a:cubicBezTo>
                        <a:pt x="8297" y="0"/>
                        <a:pt x="9859" y="1562"/>
                        <a:pt x="9859" y="3482"/>
                      </a:cubicBezTo>
                      <a:cubicBezTo>
                        <a:pt x="9859" y="5402"/>
                        <a:pt x="8297" y="6963"/>
                        <a:pt x="6377" y="6963"/>
                      </a:cubicBezTo>
                      <a:cubicBezTo>
                        <a:pt x="4457" y="6963"/>
                        <a:pt x="2895" y="5402"/>
                        <a:pt x="2895" y="3482"/>
                      </a:cubicBezTo>
                      <a:close/>
                      <a:moveTo>
                        <a:pt x="0" y="12468"/>
                      </a:moveTo>
                      <a:cubicBezTo>
                        <a:pt x="75" y="11626"/>
                        <a:pt x="479" y="8643"/>
                        <a:pt x="3586" y="7045"/>
                      </a:cubicBezTo>
                      <a:cubicBezTo>
                        <a:pt x="4356" y="7650"/>
                        <a:pt x="5324" y="8014"/>
                        <a:pt x="6377" y="8014"/>
                      </a:cubicBezTo>
                      <a:cubicBezTo>
                        <a:pt x="7436" y="8014"/>
                        <a:pt x="8409" y="7647"/>
                        <a:pt x="9182" y="7036"/>
                      </a:cubicBezTo>
                      <a:cubicBezTo>
                        <a:pt x="12302" y="8627"/>
                        <a:pt x="12678" y="11589"/>
                        <a:pt x="12754" y="12468"/>
                      </a:cubicBezTo>
                      <a:cubicBezTo>
                        <a:pt x="12736" y="12486"/>
                        <a:pt x="18" y="12470"/>
                        <a:pt x="0" y="12468"/>
                      </a:cubicBezTo>
                      <a:close/>
                      <a:moveTo>
                        <a:pt x="0" y="12468"/>
                      </a:move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33" name="iconfont-1186-841824">
                  <a:extLst>
                    <a:ext uri="{FF2B5EF4-FFF2-40B4-BE49-F238E27FC236}">
                      <a16:creationId xmlns:a16="http://schemas.microsoft.com/office/drawing/2014/main" id="{A30AA623-3B8D-FB7D-0605-289EEDD515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96284" y="2256273"/>
                  <a:ext cx="295974" cy="269174"/>
                </a:xfrm>
                <a:custGeom>
                  <a:avLst/>
                  <a:gdLst>
                    <a:gd name="T0" fmla="*/ 12905 w 13161"/>
                    <a:gd name="T1" fmla="*/ 6298 h 11969"/>
                    <a:gd name="T2" fmla="*/ 7217 w 13161"/>
                    <a:gd name="T3" fmla="*/ 310 h 11969"/>
                    <a:gd name="T4" fmla="*/ 5985 w 13161"/>
                    <a:gd name="T5" fmla="*/ 310 h 11969"/>
                    <a:gd name="T6" fmla="*/ 309 w 13161"/>
                    <a:gd name="T7" fmla="*/ 6284 h 11969"/>
                    <a:gd name="T8" fmla="*/ 922 w 13161"/>
                    <a:gd name="T9" fmla="*/ 6937 h 11969"/>
                    <a:gd name="T10" fmla="*/ 1728 w 13161"/>
                    <a:gd name="T11" fmla="*/ 6937 h 11969"/>
                    <a:gd name="T12" fmla="*/ 1728 w 13161"/>
                    <a:gd name="T13" fmla="*/ 11054 h 11969"/>
                    <a:gd name="T14" fmla="*/ 2644 w 13161"/>
                    <a:gd name="T15" fmla="*/ 11969 h 11969"/>
                    <a:gd name="T16" fmla="*/ 5382 w 13161"/>
                    <a:gd name="T17" fmla="*/ 11969 h 11969"/>
                    <a:gd name="T18" fmla="*/ 5382 w 13161"/>
                    <a:gd name="T19" fmla="*/ 8616 h 11969"/>
                    <a:gd name="T20" fmla="*/ 7821 w 13161"/>
                    <a:gd name="T21" fmla="*/ 8616 h 11969"/>
                    <a:gd name="T22" fmla="*/ 7821 w 13161"/>
                    <a:gd name="T23" fmla="*/ 11969 h 11969"/>
                    <a:gd name="T24" fmla="*/ 10586 w 13161"/>
                    <a:gd name="T25" fmla="*/ 11969 h 11969"/>
                    <a:gd name="T26" fmla="*/ 11502 w 13161"/>
                    <a:gd name="T27" fmla="*/ 11054 h 11969"/>
                    <a:gd name="T28" fmla="*/ 11502 w 13161"/>
                    <a:gd name="T29" fmla="*/ 6937 h 11969"/>
                    <a:gd name="T30" fmla="*/ 12296 w 13161"/>
                    <a:gd name="T31" fmla="*/ 6937 h 11969"/>
                    <a:gd name="T32" fmla="*/ 12905 w 13161"/>
                    <a:gd name="T33" fmla="*/ 6298 h 11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161" h="11969">
                      <a:moveTo>
                        <a:pt x="12905" y="6298"/>
                      </a:moveTo>
                      <a:cubicBezTo>
                        <a:pt x="12556" y="5920"/>
                        <a:pt x="7531" y="649"/>
                        <a:pt x="7217" y="310"/>
                      </a:cubicBezTo>
                      <a:cubicBezTo>
                        <a:pt x="6936" y="5"/>
                        <a:pt x="6266" y="0"/>
                        <a:pt x="5985" y="310"/>
                      </a:cubicBezTo>
                      <a:cubicBezTo>
                        <a:pt x="5557" y="782"/>
                        <a:pt x="557" y="6024"/>
                        <a:pt x="309" y="6284"/>
                      </a:cubicBezTo>
                      <a:cubicBezTo>
                        <a:pt x="0" y="6608"/>
                        <a:pt x="393" y="6937"/>
                        <a:pt x="922" y="6937"/>
                      </a:cubicBezTo>
                      <a:lnTo>
                        <a:pt x="1728" y="6937"/>
                      </a:lnTo>
                      <a:lnTo>
                        <a:pt x="1728" y="11054"/>
                      </a:lnTo>
                      <a:cubicBezTo>
                        <a:pt x="1728" y="11559"/>
                        <a:pt x="2138" y="11969"/>
                        <a:pt x="2644" y="11969"/>
                      </a:cubicBezTo>
                      <a:lnTo>
                        <a:pt x="5382" y="11969"/>
                      </a:lnTo>
                      <a:lnTo>
                        <a:pt x="5382" y="8616"/>
                      </a:lnTo>
                      <a:lnTo>
                        <a:pt x="7821" y="8616"/>
                      </a:lnTo>
                      <a:lnTo>
                        <a:pt x="7821" y="11969"/>
                      </a:lnTo>
                      <a:lnTo>
                        <a:pt x="10586" y="11969"/>
                      </a:lnTo>
                      <a:cubicBezTo>
                        <a:pt x="11092" y="11969"/>
                        <a:pt x="11502" y="11559"/>
                        <a:pt x="11502" y="11054"/>
                      </a:cubicBezTo>
                      <a:lnTo>
                        <a:pt x="11502" y="6937"/>
                      </a:lnTo>
                      <a:lnTo>
                        <a:pt x="12296" y="6937"/>
                      </a:lnTo>
                      <a:cubicBezTo>
                        <a:pt x="12878" y="6937"/>
                        <a:pt x="13161" y="6574"/>
                        <a:pt x="12905" y="629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</p:sp>
          </p:grpSp>
          <p:pic>
            <p:nvPicPr>
              <p:cNvPr id="17" name="Graphic 16" descr="Renovation (House With Sparkles) outline">
                <a:extLst>
                  <a:ext uri="{FF2B5EF4-FFF2-40B4-BE49-F238E27FC236}">
                    <a16:creationId xmlns:a16="http://schemas.microsoft.com/office/drawing/2014/main" id="{5FAE717A-2B41-4F53-59CA-4FEBBAAC7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571465" y="4793293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18" name="Graphic 17" descr="House with solid fill">
                <a:extLst>
                  <a:ext uri="{FF2B5EF4-FFF2-40B4-BE49-F238E27FC236}">
                    <a16:creationId xmlns:a16="http://schemas.microsoft.com/office/drawing/2014/main" id="{BB81F4D3-A783-0EA3-DBA6-D3E5E047C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712067" y="4982741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19" name="Graphic 18" descr="Home outline">
                <a:extLst>
                  <a:ext uri="{FF2B5EF4-FFF2-40B4-BE49-F238E27FC236}">
                    <a16:creationId xmlns:a16="http://schemas.microsoft.com/office/drawing/2014/main" id="{A3BA3A97-AEC2-5247-A394-343B7CB51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441258" y="6391932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20" name="Graphic 19" descr="House outline">
                <a:extLst>
                  <a:ext uri="{FF2B5EF4-FFF2-40B4-BE49-F238E27FC236}">
                    <a16:creationId xmlns:a16="http://schemas.microsoft.com/office/drawing/2014/main" id="{0AA71205-8491-23A6-D837-49CBE7AF8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319675" y="5321513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21" name="Graphic 20" descr="Home with solid fill">
                <a:extLst>
                  <a:ext uri="{FF2B5EF4-FFF2-40B4-BE49-F238E27FC236}">
                    <a16:creationId xmlns:a16="http://schemas.microsoft.com/office/drawing/2014/main" id="{C8E8A622-AFF1-A682-1976-AE647B3F3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3736947" y="6002870"/>
                <a:ext cx="388169" cy="388169"/>
              </a:xfrm>
              <a:prstGeom prst="rect">
                <a:avLst/>
              </a:prstGeom>
            </p:spPr>
          </p:pic>
          <p:pic>
            <p:nvPicPr>
              <p:cNvPr id="22" name="图片 36">
                <a:extLst>
                  <a:ext uri="{FF2B5EF4-FFF2-40B4-BE49-F238E27FC236}">
                    <a16:creationId xmlns:a16="http://schemas.microsoft.com/office/drawing/2014/main" id="{EF4A45EB-C20C-4327-C09A-EC3BE864CA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t="6685" b="23921"/>
              <a:stretch/>
            </p:blipFill>
            <p:spPr>
              <a:xfrm>
                <a:off x="4922438" y="5848033"/>
                <a:ext cx="523633" cy="363375"/>
              </a:xfrm>
              <a:prstGeom prst="rect">
                <a:avLst/>
              </a:prstGeom>
            </p:spPr>
          </p:pic>
          <p:pic>
            <p:nvPicPr>
              <p:cNvPr id="23" name="Graphic 22" descr="Fuel outline">
                <a:extLst>
                  <a:ext uri="{FF2B5EF4-FFF2-40B4-BE49-F238E27FC236}">
                    <a16:creationId xmlns:a16="http://schemas.microsoft.com/office/drawing/2014/main" id="{4953C688-1EF8-B40E-F860-D974181CD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966058" y="5176825"/>
                <a:ext cx="435664" cy="435664"/>
              </a:xfrm>
              <a:prstGeom prst="rect">
                <a:avLst/>
              </a:prstGeom>
            </p:spPr>
          </p:pic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F0AF596-C1E9-C09F-AA11-00A96A7CE10C}"/>
                  </a:ext>
                </a:extLst>
              </p:cNvPr>
              <p:cNvSpPr/>
              <p:nvPr/>
            </p:nvSpPr>
            <p:spPr>
              <a:xfrm>
                <a:off x="1611630" y="5417820"/>
                <a:ext cx="342900" cy="342900"/>
              </a:xfrm>
              <a:custGeom>
                <a:avLst/>
                <a:gdLst>
                  <a:gd name="connsiteX0" fmla="*/ 0 w 342900"/>
                  <a:gd name="connsiteY0" fmla="*/ 342900 h 342900"/>
                  <a:gd name="connsiteX1" fmla="*/ 160020 w 342900"/>
                  <a:gd name="connsiteY1" fmla="*/ 91440 h 342900"/>
                  <a:gd name="connsiteX2" fmla="*/ 342900 w 342900"/>
                  <a:gd name="connsiteY2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342900">
                    <a:moveTo>
                      <a:pt x="0" y="342900"/>
                    </a:moveTo>
                    <a:cubicBezTo>
                      <a:pt x="51435" y="245745"/>
                      <a:pt x="102870" y="148590"/>
                      <a:pt x="160020" y="91440"/>
                    </a:cubicBezTo>
                    <a:cubicBezTo>
                      <a:pt x="217170" y="34290"/>
                      <a:pt x="280035" y="17145"/>
                      <a:pt x="34290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B4598EA-3DAE-533A-43FD-A4712DB4BC38}"/>
                  </a:ext>
                </a:extLst>
              </p:cNvPr>
              <p:cNvSpPr/>
              <p:nvPr/>
            </p:nvSpPr>
            <p:spPr>
              <a:xfrm>
                <a:off x="2411730" y="5269230"/>
                <a:ext cx="320040" cy="80010"/>
              </a:xfrm>
              <a:custGeom>
                <a:avLst/>
                <a:gdLst>
                  <a:gd name="connsiteX0" fmla="*/ 0 w 320040"/>
                  <a:gd name="connsiteY0" fmla="*/ 80010 h 80010"/>
                  <a:gd name="connsiteX1" fmla="*/ 125730 w 320040"/>
                  <a:gd name="connsiteY1" fmla="*/ 34290 h 80010"/>
                  <a:gd name="connsiteX2" fmla="*/ 320040 w 320040"/>
                  <a:gd name="connsiteY2" fmla="*/ 0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80010">
                    <a:moveTo>
                      <a:pt x="0" y="80010"/>
                    </a:moveTo>
                    <a:cubicBezTo>
                      <a:pt x="36195" y="63817"/>
                      <a:pt x="72390" y="47625"/>
                      <a:pt x="125730" y="34290"/>
                    </a:cubicBezTo>
                    <a:cubicBezTo>
                      <a:pt x="179070" y="20955"/>
                      <a:pt x="249555" y="10477"/>
                      <a:pt x="32004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50E62783-26C2-E96C-387C-FC643B048B7F}"/>
                  </a:ext>
                </a:extLst>
              </p:cNvPr>
              <p:cNvSpPr/>
              <p:nvPr/>
            </p:nvSpPr>
            <p:spPr>
              <a:xfrm>
                <a:off x="3143250" y="5086350"/>
                <a:ext cx="400050" cy="80010"/>
              </a:xfrm>
              <a:custGeom>
                <a:avLst/>
                <a:gdLst>
                  <a:gd name="connsiteX0" fmla="*/ 0 w 400050"/>
                  <a:gd name="connsiteY0" fmla="*/ 80010 h 80010"/>
                  <a:gd name="connsiteX1" fmla="*/ 262890 w 400050"/>
                  <a:gd name="connsiteY1" fmla="*/ 45720 h 80010"/>
                  <a:gd name="connsiteX2" fmla="*/ 400050 w 400050"/>
                  <a:gd name="connsiteY2" fmla="*/ 0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050" h="80010">
                    <a:moveTo>
                      <a:pt x="0" y="80010"/>
                    </a:moveTo>
                    <a:cubicBezTo>
                      <a:pt x="98107" y="69532"/>
                      <a:pt x="196215" y="59055"/>
                      <a:pt x="262890" y="45720"/>
                    </a:cubicBezTo>
                    <a:cubicBezTo>
                      <a:pt x="329565" y="32385"/>
                      <a:pt x="364807" y="16192"/>
                      <a:pt x="40005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D8E39B8-3566-77B1-92C8-56029181AA48}"/>
                  </a:ext>
                </a:extLst>
              </p:cNvPr>
              <p:cNvSpPr/>
              <p:nvPr/>
            </p:nvSpPr>
            <p:spPr>
              <a:xfrm>
                <a:off x="3977640" y="5063490"/>
                <a:ext cx="514350" cy="262890"/>
              </a:xfrm>
              <a:custGeom>
                <a:avLst/>
                <a:gdLst>
                  <a:gd name="connsiteX0" fmla="*/ 0 w 514350"/>
                  <a:gd name="connsiteY0" fmla="*/ 0 h 262890"/>
                  <a:gd name="connsiteX1" fmla="*/ 285750 w 514350"/>
                  <a:gd name="connsiteY1" fmla="*/ 57150 h 262890"/>
                  <a:gd name="connsiteX2" fmla="*/ 514350 w 514350"/>
                  <a:gd name="connsiteY2" fmla="*/ 262890 h 26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262890">
                    <a:moveTo>
                      <a:pt x="0" y="0"/>
                    </a:moveTo>
                    <a:cubicBezTo>
                      <a:pt x="100012" y="6667"/>
                      <a:pt x="200025" y="13335"/>
                      <a:pt x="285750" y="57150"/>
                    </a:cubicBezTo>
                    <a:cubicBezTo>
                      <a:pt x="371475" y="100965"/>
                      <a:pt x="442912" y="181927"/>
                      <a:pt x="514350" y="26289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03E35FD-CD7A-0609-F833-2D21921913F1}"/>
                  </a:ext>
                </a:extLst>
              </p:cNvPr>
              <p:cNvSpPr/>
              <p:nvPr/>
            </p:nvSpPr>
            <p:spPr>
              <a:xfrm>
                <a:off x="4720590" y="5600700"/>
                <a:ext cx="251460" cy="378381"/>
              </a:xfrm>
              <a:custGeom>
                <a:avLst/>
                <a:gdLst>
                  <a:gd name="connsiteX0" fmla="*/ 0 w 251460"/>
                  <a:gd name="connsiteY0" fmla="*/ 0 h 378381"/>
                  <a:gd name="connsiteX1" fmla="*/ 171450 w 251460"/>
                  <a:gd name="connsiteY1" fmla="*/ 320040 h 378381"/>
                  <a:gd name="connsiteX2" fmla="*/ 251460 w 251460"/>
                  <a:gd name="connsiteY2" fmla="*/ 377190 h 37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460" h="378381">
                    <a:moveTo>
                      <a:pt x="0" y="0"/>
                    </a:moveTo>
                    <a:cubicBezTo>
                      <a:pt x="64770" y="128587"/>
                      <a:pt x="129540" y="257175"/>
                      <a:pt x="171450" y="320040"/>
                    </a:cubicBezTo>
                    <a:cubicBezTo>
                      <a:pt x="213360" y="382905"/>
                      <a:pt x="232410" y="380047"/>
                      <a:pt x="251460" y="37719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B14211A-F007-E25C-2870-629B2C9B3DD5}"/>
                  </a:ext>
                </a:extLst>
              </p:cNvPr>
              <p:cNvSpPr/>
              <p:nvPr/>
            </p:nvSpPr>
            <p:spPr>
              <a:xfrm>
                <a:off x="4194810" y="6172200"/>
                <a:ext cx="731520" cy="80010"/>
              </a:xfrm>
              <a:custGeom>
                <a:avLst/>
                <a:gdLst>
                  <a:gd name="connsiteX0" fmla="*/ 731520 w 731520"/>
                  <a:gd name="connsiteY0" fmla="*/ 0 h 80010"/>
                  <a:gd name="connsiteX1" fmla="*/ 320040 w 731520"/>
                  <a:gd name="connsiteY1" fmla="*/ 57150 h 80010"/>
                  <a:gd name="connsiteX2" fmla="*/ 0 w 731520"/>
                  <a:gd name="connsiteY2" fmla="*/ 80010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1520" h="80010">
                    <a:moveTo>
                      <a:pt x="731520" y="0"/>
                    </a:moveTo>
                    <a:cubicBezTo>
                      <a:pt x="586740" y="21907"/>
                      <a:pt x="441960" y="43815"/>
                      <a:pt x="320040" y="57150"/>
                    </a:cubicBezTo>
                    <a:cubicBezTo>
                      <a:pt x="198120" y="70485"/>
                      <a:pt x="99060" y="75247"/>
                      <a:pt x="0" y="8001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45BC65-C66C-1918-0787-0FED7DA14EAE}"/>
                  </a:ext>
                </a:extLst>
              </p:cNvPr>
              <p:cNvSpPr/>
              <p:nvPr/>
            </p:nvSpPr>
            <p:spPr>
              <a:xfrm>
                <a:off x="2868930" y="6217920"/>
                <a:ext cx="731520" cy="480060"/>
              </a:xfrm>
              <a:custGeom>
                <a:avLst/>
                <a:gdLst>
                  <a:gd name="connsiteX0" fmla="*/ 731520 w 731520"/>
                  <a:gd name="connsiteY0" fmla="*/ 0 h 480060"/>
                  <a:gd name="connsiteX1" fmla="*/ 434340 w 731520"/>
                  <a:gd name="connsiteY1" fmla="*/ 91440 h 480060"/>
                  <a:gd name="connsiteX2" fmla="*/ 217170 w 731520"/>
                  <a:gd name="connsiteY2" fmla="*/ 377190 h 480060"/>
                  <a:gd name="connsiteX3" fmla="*/ 0 w 731520"/>
                  <a:gd name="connsiteY3" fmla="*/ 480060 h 480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1520" h="480060">
                    <a:moveTo>
                      <a:pt x="731520" y="0"/>
                    </a:moveTo>
                    <a:cubicBezTo>
                      <a:pt x="625792" y="14287"/>
                      <a:pt x="520065" y="28575"/>
                      <a:pt x="434340" y="91440"/>
                    </a:cubicBezTo>
                    <a:cubicBezTo>
                      <a:pt x="348615" y="154305"/>
                      <a:pt x="289560" y="312420"/>
                      <a:pt x="217170" y="377190"/>
                    </a:cubicBezTo>
                    <a:cubicBezTo>
                      <a:pt x="144780" y="441960"/>
                      <a:pt x="72390" y="461010"/>
                      <a:pt x="0" y="48006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2114AC5-42D6-E5E7-99B2-B013B4D5CF33}"/>
                  </a:ext>
                </a:extLst>
              </p:cNvPr>
              <p:cNvSpPr/>
              <p:nvPr/>
            </p:nvSpPr>
            <p:spPr>
              <a:xfrm>
                <a:off x="1485900" y="6149340"/>
                <a:ext cx="891540" cy="458862"/>
              </a:xfrm>
              <a:custGeom>
                <a:avLst/>
                <a:gdLst>
                  <a:gd name="connsiteX0" fmla="*/ 891540 w 891540"/>
                  <a:gd name="connsiteY0" fmla="*/ 457200 h 458862"/>
                  <a:gd name="connsiteX1" fmla="*/ 434340 w 891540"/>
                  <a:gd name="connsiteY1" fmla="*/ 388620 h 458862"/>
                  <a:gd name="connsiteX2" fmla="*/ 0 w 891540"/>
                  <a:gd name="connsiteY2" fmla="*/ 0 h 4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1540" h="458862">
                    <a:moveTo>
                      <a:pt x="891540" y="457200"/>
                    </a:moveTo>
                    <a:cubicBezTo>
                      <a:pt x="737235" y="461010"/>
                      <a:pt x="582930" y="464820"/>
                      <a:pt x="434340" y="388620"/>
                    </a:cubicBezTo>
                    <a:cubicBezTo>
                      <a:pt x="285750" y="312420"/>
                      <a:pt x="142875" y="156210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FD6F8A-99C5-4969-2876-1873A67BA867}"/>
                </a:ext>
              </a:extLst>
            </p:cNvPr>
            <p:cNvGrpSpPr/>
            <p:nvPr/>
          </p:nvGrpSpPr>
          <p:grpSpPr>
            <a:xfrm>
              <a:off x="5630846" y="3115529"/>
              <a:ext cx="2588573" cy="1524530"/>
              <a:chOff x="1148374" y="3313649"/>
              <a:chExt cx="2588573" cy="152453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C1F42F0-537F-19AA-52B2-DDAE5DDAEFD8}"/>
                  </a:ext>
                </a:extLst>
              </p:cNvPr>
              <p:cNvGrpSpPr/>
              <p:nvPr/>
            </p:nvGrpSpPr>
            <p:grpSpPr>
              <a:xfrm>
                <a:off x="1148374" y="3313649"/>
                <a:ext cx="428211" cy="784382"/>
                <a:chOff x="1307124" y="1819972"/>
                <a:chExt cx="385134" cy="705475"/>
              </a:xfrm>
            </p:grpSpPr>
            <p:sp>
              <p:nvSpPr>
                <p:cNvPr id="14" name="iconfont-1187-868307">
                  <a:extLst>
                    <a:ext uri="{FF2B5EF4-FFF2-40B4-BE49-F238E27FC236}">
                      <a16:creationId xmlns:a16="http://schemas.microsoft.com/office/drawing/2014/main" id="{0C74F162-08EB-7928-700D-4B4F451E6B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07124" y="1819972"/>
                  <a:ext cx="274967" cy="269174"/>
                </a:xfrm>
                <a:custGeom>
                  <a:avLst/>
                  <a:gdLst>
                    <a:gd name="T0" fmla="*/ 2895 w 12754"/>
                    <a:gd name="T1" fmla="*/ 3482 h 12486"/>
                    <a:gd name="T2" fmla="*/ 6377 w 12754"/>
                    <a:gd name="T3" fmla="*/ 0 h 12486"/>
                    <a:gd name="T4" fmla="*/ 9859 w 12754"/>
                    <a:gd name="T5" fmla="*/ 3482 h 12486"/>
                    <a:gd name="T6" fmla="*/ 6377 w 12754"/>
                    <a:gd name="T7" fmla="*/ 6963 h 12486"/>
                    <a:gd name="T8" fmla="*/ 2895 w 12754"/>
                    <a:gd name="T9" fmla="*/ 3482 h 12486"/>
                    <a:gd name="T10" fmla="*/ 0 w 12754"/>
                    <a:gd name="T11" fmla="*/ 12468 h 12486"/>
                    <a:gd name="T12" fmla="*/ 3586 w 12754"/>
                    <a:gd name="T13" fmla="*/ 7045 h 12486"/>
                    <a:gd name="T14" fmla="*/ 6377 w 12754"/>
                    <a:gd name="T15" fmla="*/ 8014 h 12486"/>
                    <a:gd name="T16" fmla="*/ 9182 w 12754"/>
                    <a:gd name="T17" fmla="*/ 7036 h 12486"/>
                    <a:gd name="T18" fmla="*/ 12754 w 12754"/>
                    <a:gd name="T19" fmla="*/ 12468 h 12486"/>
                    <a:gd name="T20" fmla="*/ 0 w 12754"/>
                    <a:gd name="T21" fmla="*/ 12468 h 12486"/>
                    <a:gd name="T22" fmla="*/ 0 w 12754"/>
                    <a:gd name="T23" fmla="*/ 12468 h 1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754" h="12486">
                      <a:moveTo>
                        <a:pt x="2895" y="3482"/>
                      </a:moveTo>
                      <a:cubicBezTo>
                        <a:pt x="2895" y="1562"/>
                        <a:pt x="4457" y="0"/>
                        <a:pt x="6377" y="0"/>
                      </a:cubicBezTo>
                      <a:cubicBezTo>
                        <a:pt x="8297" y="0"/>
                        <a:pt x="9859" y="1562"/>
                        <a:pt x="9859" y="3482"/>
                      </a:cubicBezTo>
                      <a:cubicBezTo>
                        <a:pt x="9859" y="5402"/>
                        <a:pt x="8297" y="6963"/>
                        <a:pt x="6377" y="6963"/>
                      </a:cubicBezTo>
                      <a:cubicBezTo>
                        <a:pt x="4457" y="6963"/>
                        <a:pt x="2895" y="5402"/>
                        <a:pt x="2895" y="3482"/>
                      </a:cubicBezTo>
                      <a:close/>
                      <a:moveTo>
                        <a:pt x="0" y="12468"/>
                      </a:moveTo>
                      <a:cubicBezTo>
                        <a:pt x="75" y="11626"/>
                        <a:pt x="479" y="8643"/>
                        <a:pt x="3586" y="7045"/>
                      </a:cubicBezTo>
                      <a:cubicBezTo>
                        <a:pt x="4356" y="7650"/>
                        <a:pt x="5324" y="8014"/>
                        <a:pt x="6377" y="8014"/>
                      </a:cubicBezTo>
                      <a:cubicBezTo>
                        <a:pt x="7436" y="8014"/>
                        <a:pt x="8409" y="7647"/>
                        <a:pt x="9182" y="7036"/>
                      </a:cubicBezTo>
                      <a:cubicBezTo>
                        <a:pt x="12302" y="8627"/>
                        <a:pt x="12678" y="11589"/>
                        <a:pt x="12754" y="12468"/>
                      </a:cubicBezTo>
                      <a:cubicBezTo>
                        <a:pt x="12736" y="12486"/>
                        <a:pt x="18" y="12470"/>
                        <a:pt x="0" y="12468"/>
                      </a:cubicBezTo>
                      <a:close/>
                      <a:moveTo>
                        <a:pt x="0" y="12468"/>
                      </a:move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5" name="iconfont-1186-841824">
                  <a:extLst>
                    <a:ext uri="{FF2B5EF4-FFF2-40B4-BE49-F238E27FC236}">
                      <a16:creationId xmlns:a16="http://schemas.microsoft.com/office/drawing/2014/main" id="{C54A2234-3403-C0F2-DC05-093A87E705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96284" y="2256273"/>
                  <a:ext cx="295974" cy="269174"/>
                </a:xfrm>
                <a:custGeom>
                  <a:avLst/>
                  <a:gdLst>
                    <a:gd name="T0" fmla="*/ 12905 w 13161"/>
                    <a:gd name="T1" fmla="*/ 6298 h 11969"/>
                    <a:gd name="T2" fmla="*/ 7217 w 13161"/>
                    <a:gd name="T3" fmla="*/ 310 h 11969"/>
                    <a:gd name="T4" fmla="*/ 5985 w 13161"/>
                    <a:gd name="T5" fmla="*/ 310 h 11969"/>
                    <a:gd name="T6" fmla="*/ 309 w 13161"/>
                    <a:gd name="T7" fmla="*/ 6284 h 11969"/>
                    <a:gd name="T8" fmla="*/ 922 w 13161"/>
                    <a:gd name="T9" fmla="*/ 6937 h 11969"/>
                    <a:gd name="T10" fmla="*/ 1728 w 13161"/>
                    <a:gd name="T11" fmla="*/ 6937 h 11969"/>
                    <a:gd name="T12" fmla="*/ 1728 w 13161"/>
                    <a:gd name="T13" fmla="*/ 11054 h 11969"/>
                    <a:gd name="T14" fmla="*/ 2644 w 13161"/>
                    <a:gd name="T15" fmla="*/ 11969 h 11969"/>
                    <a:gd name="T16" fmla="*/ 5382 w 13161"/>
                    <a:gd name="T17" fmla="*/ 11969 h 11969"/>
                    <a:gd name="T18" fmla="*/ 5382 w 13161"/>
                    <a:gd name="T19" fmla="*/ 8616 h 11969"/>
                    <a:gd name="T20" fmla="*/ 7821 w 13161"/>
                    <a:gd name="T21" fmla="*/ 8616 h 11969"/>
                    <a:gd name="T22" fmla="*/ 7821 w 13161"/>
                    <a:gd name="T23" fmla="*/ 11969 h 11969"/>
                    <a:gd name="T24" fmla="*/ 10586 w 13161"/>
                    <a:gd name="T25" fmla="*/ 11969 h 11969"/>
                    <a:gd name="T26" fmla="*/ 11502 w 13161"/>
                    <a:gd name="T27" fmla="*/ 11054 h 11969"/>
                    <a:gd name="T28" fmla="*/ 11502 w 13161"/>
                    <a:gd name="T29" fmla="*/ 6937 h 11969"/>
                    <a:gd name="T30" fmla="*/ 12296 w 13161"/>
                    <a:gd name="T31" fmla="*/ 6937 h 11969"/>
                    <a:gd name="T32" fmla="*/ 12905 w 13161"/>
                    <a:gd name="T33" fmla="*/ 6298 h 11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161" h="11969">
                      <a:moveTo>
                        <a:pt x="12905" y="6298"/>
                      </a:moveTo>
                      <a:cubicBezTo>
                        <a:pt x="12556" y="5920"/>
                        <a:pt x="7531" y="649"/>
                        <a:pt x="7217" y="310"/>
                      </a:cubicBezTo>
                      <a:cubicBezTo>
                        <a:pt x="6936" y="5"/>
                        <a:pt x="6266" y="0"/>
                        <a:pt x="5985" y="310"/>
                      </a:cubicBezTo>
                      <a:cubicBezTo>
                        <a:pt x="5557" y="782"/>
                        <a:pt x="557" y="6024"/>
                        <a:pt x="309" y="6284"/>
                      </a:cubicBezTo>
                      <a:cubicBezTo>
                        <a:pt x="0" y="6608"/>
                        <a:pt x="393" y="6937"/>
                        <a:pt x="922" y="6937"/>
                      </a:cubicBezTo>
                      <a:lnTo>
                        <a:pt x="1728" y="6937"/>
                      </a:lnTo>
                      <a:lnTo>
                        <a:pt x="1728" y="11054"/>
                      </a:lnTo>
                      <a:cubicBezTo>
                        <a:pt x="1728" y="11559"/>
                        <a:pt x="2138" y="11969"/>
                        <a:pt x="2644" y="11969"/>
                      </a:cubicBezTo>
                      <a:lnTo>
                        <a:pt x="5382" y="11969"/>
                      </a:lnTo>
                      <a:lnTo>
                        <a:pt x="5382" y="8616"/>
                      </a:lnTo>
                      <a:lnTo>
                        <a:pt x="7821" y="8616"/>
                      </a:lnTo>
                      <a:lnTo>
                        <a:pt x="7821" y="11969"/>
                      </a:lnTo>
                      <a:lnTo>
                        <a:pt x="10586" y="11969"/>
                      </a:lnTo>
                      <a:cubicBezTo>
                        <a:pt x="11092" y="11969"/>
                        <a:pt x="11502" y="11559"/>
                        <a:pt x="11502" y="11054"/>
                      </a:cubicBezTo>
                      <a:lnTo>
                        <a:pt x="11502" y="6937"/>
                      </a:lnTo>
                      <a:lnTo>
                        <a:pt x="12296" y="6937"/>
                      </a:lnTo>
                      <a:cubicBezTo>
                        <a:pt x="12878" y="6937"/>
                        <a:pt x="13161" y="6574"/>
                        <a:pt x="12905" y="629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</p:sp>
          </p:grpSp>
          <p:pic>
            <p:nvPicPr>
              <p:cNvPr id="8" name="Graphic 7" descr="Store outline">
                <a:extLst>
                  <a:ext uri="{FF2B5EF4-FFF2-40B4-BE49-F238E27FC236}">
                    <a16:creationId xmlns:a16="http://schemas.microsoft.com/office/drawing/2014/main" id="{8C60F27C-D3A2-7D4D-5491-E144B51F0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54823" y="4511187"/>
                <a:ext cx="326991" cy="326992"/>
              </a:xfrm>
              <a:prstGeom prst="rect">
                <a:avLst/>
              </a:prstGeom>
            </p:spPr>
          </p:pic>
          <p:pic>
            <p:nvPicPr>
              <p:cNvPr id="9" name="图片 36">
                <a:extLst>
                  <a:ext uri="{FF2B5EF4-FFF2-40B4-BE49-F238E27FC236}">
                    <a16:creationId xmlns:a16="http://schemas.microsoft.com/office/drawing/2014/main" id="{BB5BD551-DAFE-9DC3-4D89-F2DDA65F22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t="6685" b="23921"/>
              <a:stretch/>
            </p:blipFill>
            <p:spPr>
              <a:xfrm>
                <a:off x="3213314" y="3357501"/>
                <a:ext cx="523633" cy="363375"/>
              </a:xfrm>
              <a:prstGeom prst="rect">
                <a:avLst/>
              </a:prstGeom>
            </p:spPr>
          </p:pic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36086B9-5867-D794-F0D7-827E7CE4E0F1}"/>
                  </a:ext>
                </a:extLst>
              </p:cNvPr>
              <p:cNvSpPr/>
              <p:nvPr/>
            </p:nvSpPr>
            <p:spPr>
              <a:xfrm>
                <a:off x="1634490" y="3417570"/>
                <a:ext cx="1577340" cy="548640"/>
              </a:xfrm>
              <a:custGeom>
                <a:avLst/>
                <a:gdLst>
                  <a:gd name="connsiteX0" fmla="*/ 0 w 1577340"/>
                  <a:gd name="connsiteY0" fmla="*/ 548640 h 548640"/>
                  <a:gd name="connsiteX1" fmla="*/ 651510 w 1577340"/>
                  <a:gd name="connsiteY1" fmla="*/ 91440 h 548640"/>
                  <a:gd name="connsiteX2" fmla="*/ 1577340 w 1577340"/>
                  <a:gd name="connsiteY2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77340" h="548640">
                    <a:moveTo>
                      <a:pt x="0" y="548640"/>
                    </a:moveTo>
                    <a:cubicBezTo>
                      <a:pt x="194310" y="365760"/>
                      <a:pt x="388620" y="182880"/>
                      <a:pt x="651510" y="91440"/>
                    </a:cubicBezTo>
                    <a:cubicBezTo>
                      <a:pt x="914400" y="0"/>
                      <a:pt x="1245870" y="0"/>
                      <a:pt x="157734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D1A23541-FEBB-0B98-5692-F34E30886C03}"/>
                  </a:ext>
                </a:extLst>
              </p:cNvPr>
              <p:cNvSpPr/>
              <p:nvPr/>
            </p:nvSpPr>
            <p:spPr>
              <a:xfrm>
                <a:off x="1600200" y="4091940"/>
                <a:ext cx="640080" cy="377190"/>
              </a:xfrm>
              <a:custGeom>
                <a:avLst/>
                <a:gdLst>
                  <a:gd name="connsiteX0" fmla="*/ 0 w 640080"/>
                  <a:gd name="connsiteY0" fmla="*/ 0 h 377190"/>
                  <a:gd name="connsiteX1" fmla="*/ 422910 w 640080"/>
                  <a:gd name="connsiteY1" fmla="*/ 160020 h 377190"/>
                  <a:gd name="connsiteX2" fmla="*/ 640080 w 640080"/>
                  <a:gd name="connsiteY2" fmla="*/ 37719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080" h="377190">
                    <a:moveTo>
                      <a:pt x="0" y="0"/>
                    </a:moveTo>
                    <a:cubicBezTo>
                      <a:pt x="158115" y="48577"/>
                      <a:pt x="316230" y="97155"/>
                      <a:pt x="422910" y="160020"/>
                    </a:cubicBezTo>
                    <a:cubicBezTo>
                      <a:pt x="529590" y="222885"/>
                      <a:pt x="584835" y="300037"/>
                      <a:pt x="640080" y="37719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433CC77A-DF68-0AFA-FF78-85BABE61F4E9}"/>
                  </a:ext>
                </a:extLst>
              </p:cNvPr>
              <p:cNvSpPr/>
              <p:nvPr/>
            </p:nvSpPr>
            <p:spPr>
              <a:xfrm>
                <a:off x="1497330" y="4171950"/>
                <a:ext cx="502920" cy="491490"/>
              </a:xfrm>
              <a:custGeom>
                <a:avLst/>
                <a:gdLst>
                  <a:gd name="connsiteX0" fmla="*/ 502920 w 502920"/>
                  <a:gd name="connsiteY0" fmla="*/ 491490 h 491490"/>
                  <a:gd name="connsiteX1" fmla="*/ 137160 w 502920"/>
                  <a:gd name="connsiteY1" fmla="*/ 331470 h 491490"/>
                  <a:gd name="connsiteX2" fmla="*/ 0 w 502920"/>
                  <a:gd name="connsiteY2" fmla="*/ 0 h 49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2920" h="491490">
                    <a:moveTo>
                      <a:pt x="502920" y="491490"/>
                    </a:moveTo>
                    <a:cubicBezTo>
                      <a:pt x="361950" y="452437"/>
                      <a:pt x="220980" y="413385"/>
                      <a:pt x="137160" y="331470"/>
                    </a:cubicBezTo>
                    <a:cubicBezTo>
                      <a:pt x="53340" y="249555"/>
                      <a:pt x="26670" y="124777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18C220CD-5845-55AC-ACC6-9B92E889C51A}"/>
                  </a:ext>
                </a:extLst>
              </p:cNvPr>
              <p:cNvSpPr/>
              <p:nvPr/>
            </p:nvSpPr>
            <p:spPr>
              <a:xfrm>
                <a:off x="1691640" y="3657600"/>
                <a:ext cx="1508760" cy="342900"/>
              </a:xfrm>
              <a:custGeom>
                <a:avLst/>
                <a:gdLst>
                  <a:gd name="connsiteX0" fmla="*/ 1508760 w 1508760"/>
                  <a:gd name="connsiteY0" fmla="*/ 0 h 342900"/>
                  <a:gd name="connsiteX1" fmla="*/ 880110 w 1508760"/>
                  <a:gd name="connsiteY1" fmla="*/ 205740 h 342900"/>
                  <a:gd name="connsiteX2" fmla="*/ 0 w 1508760"/>
                  <a:gd name="connsiteY2" fmla="*/ 34290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8760" h="342900">
                    <a:moveTo>
                      <a:pt x="1508760" y="0"/>
                    </a:moveTo>
                    <a:cubicBezTo>
                      <a:pt x="1320165" y="74295"/>
                      <a:pt x="1131570" y="148590"/>
                      <a:pt x="880110" y="205740"/>
                    </a:cubicBezTo>
                    <a:cubicBezTo>
                      <a:pt x="628650" y="262890"/>
                      <a:pt x="314325" y="302895"/>
                      <a:pt x="0" y="342900"/>
                    </a:cubicBezTo>
                  </a:path>
                </a:pathLst>
              </a:custGeom>
              <a:noFill/>
              <a:ln w="95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720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149">
            <a:extLst>
              <a:ext uri="{FF2B5EF4-FFF2-40B4-BE49-F238E27FC236}">
                <a16:creationId xmlns:a16="http://schemas.microsoft.com/office/drawing/2014/main" id="{B5B7899B-7284-C349-B3C6-753BDEC55F44}"/>
              </a:ext>
            </a:extLst>
          </p:cNvPr>
          <p:cNvSpPr txBox="1"/>
          <p:nvPr/>
        </p:nvSpPr>
        <p:spPr>
          <a:xfrm>
            <a:off x="4608633" y="4132799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days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A91A693-3B6C-2746-A780-6884DB2BD0FD}"/>
              </a:ext>
            </a:extLst>
          </p:cNvPr>
          <p:cNvSpPr txBox="1"/>
          <p:nvPr/>
        </p:nvSpPr>
        <p:spPr>
          <a:xfrm>
            <a:off x="3300514" y="4132799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days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AFFE71C-2BDD-AD4D-817D-93A0E530A84C}"/>
              </a:ext>
            </a:extLst>
          </p:cNvPr>
          <p:cNvSpPr txBox="1">
            <a:spLocks/>
          </p:cNvSpPr>
          <p:nvPr/>
        </p:nvSpPr>
        <p:spPr>
          <a:xfrm>
            <a:off x="548640" y="914940"/>
            <a:ext cx="10957559" cy="527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Typical Users</a:t>
            </a:r>
          </a:p>
          <a:p>
            <a:pPr lvl="1"/>
            <a:r>
              <a:rPr lang="en-US" sz="2400" dirty="0"/>
              <a:t>User 1: 19 weekdays within one month</a:t>
            </a:r>
          </a:p>
          <a:p>
            <a:pPr marL="3429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3429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02FC7-782D-524F-9A23-0349BB00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11096"/>
            <a:ext cx="10805160" cy="683664"/>
          </a:xfrm>
        </p:spPr>
        <p:txBody>
          <a:bodyPr/>
          <a:lstStyle/>
          <a:p>
            <a:pPr algn="l"/>
            <a:r>
              <a:rPr lang="en-US" sz="3200" b="1" dirty="0"/>
              <a:t>Regularity in daily human mobility patterns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B1CC86A-FF3C-2F4A-9B09-054F965189E4}"/>
              </a:ext>
            </a:extLst>
          </p:cNvPr>
          <p:cNvSpPr txBox="1">
            <a:spLocks/>
          </p:cNvSpPr>
          <p:nvPr/>
        </p:nvSpPr>
        <p:spPr>
          <a:xfrm>
            <a:off x="838200" y="1145137"/>
            <a:ext cx="10515600" cy="1018328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64D8EE-E060-AA47-99D6-132545A0CB2E}"/>
              </a:ext>
            </a:extLst>
          </p:cNvPr>
          <p:cNvGrpSpPr/>
          <p:nvPr/>
        </p:nvGrpSpPr>
        <p:grpSpPr>
          <a:xfrm>
            <a:off x="4899664" y="2318327"/>
            <a:ext cx="63062" cy="374865"/>
            <a:chOff x="3464508" y="1282211"/>
            <a:chExt cx="63062" cy="374865"/>
          </a:xfrm>
          <a:solidFill>
            <a:schemeClr val="accent1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44531A6-2C49-3346-9265-FDD61E09B66D}"/>
                </a:ext>
              </a:extLst>
            </p:cNvPr>
            <p:cNvSpPr/>
            <p:nvPr/>
          </p:nvSpPr>
          <p:spPr>
            <a:xfrm>
              <a:off x="3464508" y="1594014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CE83895-72CF-F74A-805D-A3D5A75444E3}"/>
                </a:ext>
              </a:extLst>
            </p:cNvPr>
            <p:cNvSpPr/>
            <p:nvPr/>
          </p:nvSpPr>
          <p:spPr>
            <a:xfrm>
              <a:off x="3464508" y="1282211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AAE0A52-E8D0-3543-B571-D4CF13692777}"/>
                </a:ext>
              </a:extLst>
            </p:cNvPr>
            <p:cNvCxnSpPr>
              <a:cxnSpLocks/>
              <a:stCxn id="49" idx="6"/>
              <a:endCxn id="48" idx="6"/>
            </p:cNvCxnSpPr>
            <p:nvPr/>
          </p:nvCxnSpPr>
          <p:spPr>
            <a:xfrm>
              <a:off x="3527570" y="1313742"/>
              <a:ext cx="0" cy="31180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6AFE0E7-F5CE-F24F-83F9-A301D7922F98}"/>
                </a:ext>
              </a:extLst>
            </p:cNvPr>
            <p:cNvCxnSpPr>
              <a:cxnSpLocks/>
              <a:stCxn id="48" idx="2"/>
              <a:endCxn id="49" idx="2"/>
            </p:cNvCxnSpPr>
            <p:nvPr/>
          </p:nvCxnSpPr>
          <p:spPr>
            <a:xfrm flipV="1">
              <a:off x="3464508" y="1313742"/>
              <a:ext cx="0" cy="31180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A13B88D-F863-6741-AE78-966799095724}"/>
              </a:ext>
            </a:extLst>
          </p:cNvPr>
          <p:cNvGrpSpPr/>
          <p:nvPr/>
        </p:nvGrpSpPr>
        <p:grpSpPr>
          <a:xfrm>
            <a:off x="8320607" y="2242414"/>
            <a:ext cx="340415" cy="607908"/>
            <a:chOff x="7312159" y="1049297"/>
            <a:chExt cx="340415" cy="607908"/>
          </a:xfrm>
          <a:solidFill>
            <a:schemeClr val="accent1"/>
          </a:solidFill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CBADF51-66F2-B34E-A880-3D3B0E3CA912}"/>
                </a:ext>
              </a:extLst>
            </p:cNvPr>
            <p:cNvCxnSpPr>
              <a:cxnSpLocks/>
              <a:stCxn id="54" idx="0"/>
              <a:endCxn id="57" idx="4"/>
            </p:cNvCxnSpPr>
            <p:nvPr/>
          </p:nvCxnSpPr>
          <p:spPr>
            <a:xfrm flipV="1">
              <a:off x="7343690" y="1371264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9020916-55B5-FE4E-BDF6-E41D8302F2B3}"/>
                </a:ext>
              </a:extLst>
            </p:cNvPr>
            <p:cNvSpPr/>
            <p:nvPr/>
          </p:nvSpPr>
          <p:spPr>
            <a:xfrm>
              <a:off x="7312159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FEAD92-4159-B64C-818E-71C38CAFDE59}"/>
                </a:ext>
              </a:extLst>
            </p:cNvPr>
            <p:cNvSpPr/>
            <p:nvPr/>
          </p:nvSpPr>
          <p:spPr>
            <a:xfrm>
              <a:off x="7589512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03DD08F-6ACF-9049-99C9-046368D9DC59}"/>
                </a:ext>
              </a:extLst>
            </p:cNvPr>
            <p:cNvCxnSpPr>
              <a:cxnSpLocks/>
              <a:stCxn id="57" idx="4"/>
              <a:endCxn id="55" idx="0"/>
            </p:cNvCxnSpPr>
            <p:nvPr/>
          </p:nvCxnSpPr>
          <p:spPr>
            <a:xfrm>
              <a:off x="7343690" y="1371264"/>
              <a:ext cx="277353" cy="222879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2048F84-ED26-DC4E-9572-F79D3406DCB2}"/>
                </a:ext>
              </a:extLst>
            </p:cNvPr>
            <p:cNvSpPr/>
            <p:nvPr/>
          </p:nvSpPr>
          <p:spPr>
            <a:xfrm>
              <a:off x="7312159" y="1308202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C84B22C-6E43-8E43-80AB-5BF7DCDAA368}"/>
                </a:ext>
              </a:extLst>
            </p:cNvPr>
            <p:cNvSpPr/>
            <p:nvPr/>
          </p:nvSpPr>
          <p:spPr>
            <a:xfrm>
              <a:off x="7589512" y="1312535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D28C202-6ED2-DE41-84AF-A7BD063AAD7D}"/>
                </a:ext>
              </a:extLst>
            </p:cNvPr>
            <p:cNvCxnSpPr>
              <a:cxnSpLocks/>
              <a:stCxn id="62" idx="6"/>
              <a:endCxn id="58" idx="1"/>
            </p:cNvCxnSpPr>
            <p:nvPr/>
          </p:nvCxnSpPr>
          <p:spPr>
            <a:xfrm>
              <a:off x="7513897" y="1080828"/>
              <a:ext cx="84850" cy="240942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9FBD1BE-B2CB-614A-9D76-07C78DB5C7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720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05EA36C-258A-B646-BE3B-2764AFEF33F7}"/>
                </a:ext>
              </a:extLst>
            </p:cNvPr>
            <p:cNvCxnSpPr>
              <a:cxnSpLocks/>
              <a:stCxn id="62" idx="2"/>
              <a:endCxn id="57" idx="0"/>
            </p:cNvCxnSpPr>
            <p:nvPr/>
          </p:nvCxnSpPr>
          <p:spPr>
            <a:xfrm flipH="1">
              <a:off x="7343690" y="1080828"/>
              <a:ext cx="107145" cy="227374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9C75570-D4D2-C74E-9F42-40E14C65E2DB}"/>
                </a:ext>
              </a:extLst>
            </p:cNvPr>
            <p:cNvSpPr/>
            <p:nvPr/>
          </p:nvSpPr>
          <p:spPr>
            <a:xfrm>
              <a:off x="7450835" y="1049297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B742964-E6F5-3D4B-8D80-73F976F2548B}"/>
                </a:ext>
              </a:extLst>
            </p:cNvPr>
            <p:cNvCxnSpPr>
              <a:cxnSpLocks/>
              <a:stCxn id="58" idx="3"/>
              <a:endCxn id="57" idx="5"/>
            </p:cNvCxnSpPr>
            <p:nvPr/>
          </p:nvCxnSpPr>
          <p:spPr>
            <a:xfrm flipH="1" flipV="1">
              <a:off x="7365986" y="1362029"/>
              <a:ext cx="23276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BDEE9DA-EC1D-B34D-89C8-34E6A5692DE8}"/>
              </a:ext>
            </a:extLst>
          </p:cNvPr>
          <p:cNvGrpSpPr/>
          <p:nvPr/>
        </p:nvGrpSpPr>
        <p:grpSpPr>
          <a:xfrm>
            <a:off x="3565556" y="2340932"/>
            <a:ext cx="340415" cy="347909"/>
            <a:chOff x="9183476" y="1309296"/>
            <a:chExt cx="340415" cy="347909"/>
          </a:xfrm>
          <a:solidFill>
            <a:schemeClr val="accent1"/>
          </a:solidFill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DC2D800-2759-9843-B2F5-EC04DB10857B}"/>
                </a:ext>
              </a:extLst>
            </p:cNvPr>
            <p:cNvCxnSpPr>
              <a:cxnSpLocks/>
              <a:stCxn id="66" idx="0"/>
              <a:endCxn id="67" idx="3"/>
            </p:cNvCxnSpPr>
            <p:nvPr/>
          </p:nvCxnSpPr>
          <p:spPr>
            <a:xfrm flipV="1">
              <a:off x="9215007" y="1363123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CB07C43-60F0-4947-A62A-A7D17851A7EA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F9B551-36A3-4E4D-8ECA-60CE785859AF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88C3939-E9AE-A140-B69A-D4A1DC9CA9D2}"/>
                </a:ext>
              </a:extLst>
            </p:cNvPr>
            <p:cNvSpPr/>
            <p:nvPr/>
          </p:nvSpPr>
          <p:spPr>
            <a:xfrm>
              <a:off x="9460829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BA2A3CC-A7A2-0D4D-8142-58028A7B7F22}"/>
                </a:ext>
              </a:extLst>
            </p:cNvPr>
            <p:cNvCxnSpPr>
              <a:cxnSpLocks/>
              <a:stCxn id="67" idx="5"/>
              <a:endCxn id="68" idx="1"/>
            </p:cNvCxnSpPr>
            <p:nvPr/>
          </p:nvCxnSpPr>
          <p:spPr>
            <a:xfrm>
              <a:off x="9358645" y="1363123"/>
              <a:ext cx="111419" cy="240255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8C30653-04B5-0144-9631-C43F271C81ED}"/>
                </a:ext>
              </a:extLst>
            </p:cNvPr>
            <p:cNvCxnSpPr>
              <a:cxnSpLocks/>
              <a:stCxn id="68" idx="2"/>
              <a:endCxn id="66" idx="6"/>
            </p:cNvCxnSpPr>
            <p:nvPr/>
          </p:nvCxnSpPr>
          <p:spPr>
            <a:xfrm flipH="1" flipV="1">
              <a:off x="924653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78A70BA-CFFB-414D-BD2A-1A849530299E}"/>
              </a:ext>
            </a:extLst>
          </p:cNvPr>
          <p:cNvGrpSpPr/>
          <p:nvPr/>
        </p:nvGrpSpPr>
        <p:grpSpPr>
          <a:xfrm>
            <a:off x="6019758" y="2335505"/>
            <a:ext cx="340415" cy="349003"/>
            <a:chOff x="10136642" y="1308202"/>
            <a:chExt cx="340415" cy="349003"/>
          </a:xfrm>
          <a:solidFill>
            <a:schemeClr val="accent1"/>
          </a:solidFill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051E1E9-FE01-784A-AB1D-C76489B3BC85}"/>
                </a:ext>
              </a:extLst>
            </p:cNvPr>
            <p:cNvCxnSpPr>
              <a:cxnSpLocks/>
              <a:stCxn id="73" idx="0"/>
              <a:endCxn id="76" idx="4"/>
            </p:cNvCxnSpPr>
            <p:nvPr/>
          </p:nvCxnSpPr>
          <p:spPr>
            <a:xfrm flipV="1">
              <a:off x="10168173" y="1371264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CADCD51-E06C-D044-B682-E139A4CEAAF2}"/>
                </a:ext>
              </a:extLst>
            </p:cNvPr>
            <p:cNvSpPr/>
            <p:nvPr/>
          </p:nvSpPr>
          <p:spPr>
            <a:xfrm>
              <a:off x="10136642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45DD3FF-3570-3244-877C-9BEB17C920E4}"/>
                </a:ext>
              </a:extLst>
            </p:cNvPr>
            <p:cNvSpPr/>
            <p:nvPr/>
          </p:nvSpPr>
          <p:spPr>
            <a:xfrm>
              <a:off x="10413995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F80B3E3-9A50-EC45-A93B-5D3A3759621A}"/>
                </a:ext>
              </a:extLst>
            </p:cNvPr>
            <p:cNvCxnSpPr>
              <a:cxnSpLocks/>
              <a:stCxn id="77" idx="4"/>
              <a:endCxn id="74" idx="0"/>
            </p:cNvCxnSpPr>
            <p:nvPr/>
          </p:nvCxnSpPr>
          <p:spPr>
            <a:xfrm>
              <a:off x="10445526" y="1375597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F2421BD-00DB-8844-85CC-E6E841DD0CD7}"/>
                </a:ext>
              </a:extLst>
            </p:cNvPr>
            <p:cNvSpPr/>
            <p:nvPr/>
          </p:nvSpPr>
          <p:spPr>
            <a:xfrm>
              <a:off x="10136642" y="1308202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B32E947-AEF4-5D45-86A1-786EC34E352F}"/>
                </a:ext>
              </a:extLst>
            </p:cNvPr>
            <p:cNvSpPr/>
            <p:nvPr/>
          </p:nvSpPr>
          <p:spPr>
            <a:xfrm>
              <a:off x="10413995" y="1312535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34B482BE-97A7-8548-AD51-BF2C43C0660F}"/>
                </a:ext>
              </a:extLst>
            </p:cNvPr>
            <p:cNvCxnSpPr>
              <a:cxnSpLocks/>
              <a:stCxn id="76" idx="6"/>
              <a:endCxn id="77" idx="2"/>
            </p:cNvCxnSpPr>
            <p:nvPr/>
          </p:nvCxnSpPr>
          <p:spPr>
            <a:xfrm>
              <a:off x="10199704" y="1339733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2C590A61-2766-4D45-957C-8D66E87C2D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91691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67A5B9-9071-854C-A5D6-CB9C044CCD46}"/>
              </a:ext>
            </a:extLst>
          </p:cNvPr>
          <p:cNvGrpSpPr/>
          <p:nvPr/>
        </p:nvGrpSpPr>
        <p:grpSpPr>
          <a:xfrm>
            <a:off x="7142773" y="2171408"/>
            <a:ext cx="340415" cy="607908"/>
            <a:chOff x="7312159" y="1049297"/>
            <a:chExt cx="340415" cy="607908"/>
          </a:xfrm>
          <a:solidFill>
            <a:schemeClr val="accent1"/>
          </a:solidFill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5D6EB2A-B5B7-394B-88C9-E1C99F2BB14F}"/>
                </a:ext>
              </a:extLst>
            </p:cNvPr>
            <p:cNvCxnSpPr>
              <a:cxnSpLocks/>
              <a:stCxn id="82" idx="0"/>
              <a:endCxn id="85" idx="4"/>
            </p:cNvCxnSpPr>
            <p:nvPr/>
          </p:nvCxnSpPr>
          <p:spPr>
            <a:xfrm flipV="1">
              <a:off x="7343690" y="1371264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2555915-4EB8-394E-862A-F2353CB00A74}"/>
                </a:ext>
              </a:extLst>
            </p:cNvPr>
            <p:cNvSpPr/>
            <p:nvPr/>
          </p:nvSpPr>
          <p:spPr>
            <a:xfrm>
              <a:off x="7312159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D9058AE-D4F0-3148-BF68-528B7D905616}"/>
                </a:ext>
              </a:extLst>
            </p:cNvPr>
            <p:cNvSpPr/>
            <p:nvPr/>
          </p:nvSpPr>
          <p:spPr>
            <a:xfrm>
              <a:off x="7589512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01DBD8E-F881-BB47-A164-6191524317C1}"/>
                </a:ext>
              </a:extLst>
            </p:cNvPr>
            <p:cNvCxnSpPr>
              <a:cxnSpLocks/>
              <a:stCxn id="86" idx="4"/>
              <a:endCxn id="83" idx="0"/>
            </p:cNvCxnSpPr>
            <p:nvPr/>
          </p:nvCxnSpPr>
          <p:spPr>
            <a:xfrm>
              <a:off x="7621043" y="1375597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3DD1877-BBC3-B44B-B01D-F704D2CA13CB}"/>
                </a:ext>
              </a:extLst>
            </p:cNvPr>
            <p:cNvSpPr/>
            <p:nvPr/>
          </p:nvSpPr>
          <p:spPr>
            <a:xfrm>
              <a:off x="7312159" y="1308202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8E706A6-2767-6947-B9B1-D3D76B5C8027}"/>
                </a:ext>
              </a:extLst>
            </p:cNvPr>
            <p:cNvSpPr/>
            <p:nvPr/>
          </p:nvSpPr>
          <p:spPr>
            <a:xfrm>
              <a:off x="7589512" y="1312535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6C60B94-1A70-9E41-A9EB-DCF35DBE3A4F}"/>
                </a:ext>
              </a:extLst>
            </p:cNvPr>
            <p:cNvCxnSpPr>
              <a:cxnSpLocks/>
              <a:stCxn id="92" idx="6"/>
              <a:endCxn id="86" idx="1"/>
            </p:cNvCxnSpPr>
            <p:nvPr/>
          </p:nvCxnSpPr>
          <p:spPr>
            <a:xfrm>
              <a:off x="7513897" y="1080828"/>
              <a:ext cx="84850" cy="240942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AB58D71-799B-314C-AC05-2ECBA1B7C7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720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48C3CF4-3B11-F846-8111-3CD8EC1AE367}"/>
                </a:ext>
              </a:extLst>
            </p:cNvPr>
            <p:cNvCxnSpPr>
              <a:cxnSpLocks/>
              <a:stCxn id="92" idx="2"/>
              <a:endCxn id="85" idx="0"/>
            </p:cNvCxnSpPr>
            <p:nvPr/>
          </p:nvCxnSpPr>
          <p:spPr>
            <a:xfrm flipH="1">
              <a:off x="7343690" y="1080828"/>
              <a:ext cx="107145" cy="227374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3C14036-D276-3A4D-97EA-8D003FA12927}"/>
                </a:ext>
              </a:extLst>
            </p:cNvPr>
            <p:cNvSpPr/>
            <p:nvPr/>
          </p:nvSpPr>
          <p:spPr>
            <a:xfrm>
              <a:off x="7450835" y="1049297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74D10F2-C744-0F4F-8BD5-025B7F08F49F}"/>
                  </a:ext>
                </a:extLst>
              </p:cNvPr>
              <p:cNvSpPr txBox="1"/>
              <p:nvPr/>
            </p:nvSpPr>
            <p:spPr>
              <a:xfrm>
                <a:off x="4540561" y="3882036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74D10F2-C744-0F4F-8BD5-025B7F08F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561" y="3882036"/>
                <a:ext cx="341137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1813581-5086-4D48-A4BE-3C48B2C1F582}"/>
                  </a:ext>
                </a:extLst>
              </p:cNvPr>
              <p:cNvSpPr txBox="1"/>
              <p:nvPr/>
            </p:nvSpPr>
            <p:spPr>
              <a:xfrm>
                <a:off x="5012165" y="3882036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1813581-5086-4D48-A4BE-3C48B2C1F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165" y="3882036"/>
                <a:ext cx="34113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0CCB9A2-6815-509C-4FE7-DD8E71EDEB41}"/>
              </a:ext>
            </a:extLst>
          </p:cNvPr>
          <p:cNvGrpSpPr/>
          <p:nvPr/>
        </p:nvGrpSpPr>
        <p:grpSpPr>
          <a:xfrm>
            <a:off x="4778124" y="3863124"/>
            <a:ext cx="340415" cy="89062"/>
            <a:chOff x="4778124" y="3983997"/>
            <a:chExt cx="340415" cy="89062"/>
          </a:xfrm>
          <a:solidFill>
            <a:schemeClr val="accent6"/>
          </a:solidFill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ABC584D-708D-7848-87C3-7AB0384A69AE}"/>
                </a:ext>
              </a:extLst>
            </p:cNvPr>
            <p:cNvGrpSpPr/>
            <p:nvPr/>
          </p:nvGrpSpPr>
          <p:grpSpPr>
            <a:xfrm>
              <a:off x="4778124" y="3983997"/>
              <a:ext cx="340415" cy="72739"/>
              <a:chOff x="4122559" y="1584466"/>
              <a:chExt cx="340415" cy="72739"/>
            </a:xfrm>
            <a:grpFill/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CF23F1EA-91C3-8042-88D9-5ED9D582EB8D}"/>
                  </a:ext>
                </a:extLst>
              </p:cNvPr>
              <p:cNvSpPr/>
              <p:nvPr/>
            </p:nvSpPr>
            <p:spPr>
              <a:xfrm>
                <a:off x="4122559" y="1589810"/>
                <a:ext cx="63062" cy="63062"/>
              </a:xfrm>
              <a:prstGeom prst="ellips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04E59839-F49D-DA49-A3BD-E8D764BFE12D}"/>
                  </a:ext>
                </a:extLst>
              </p:cNvPr>
              <p:cNvSpPr/>
              <p:nvPr/>
            </p:nvSpPr>
            <p:spPr>
              <a:xfrm>
                <a:off x="4399912" y="1594143"/>
                <a:ext cx="63062" cy="63062"/>
              </a:xfrm>
              <a:prstGeom prst="ellips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561B4E8A-1115-D64E-B7E2-80BF5D9A0CB6}"/>
                  </a:ext>
                </a:extLst>
              </p:cNvPr>
              <p:cNvCxnSpPr>
                <a:cxnSpLocks/>
                <a:stCxn id="105" idx="0"/>
              </p:cNvCxnSpPr>
              <p:nvPr/>
            </p:nvCxnSpPr>
            <p:spPr>
              <a:xfrm flipH="1" flipV="1">
                <a:off x="4169588" y="1584466"/>
                <a:ext cx="261855" cy="9677"/>
              </a:xfrm>
              <a:prstGeom prst="straightConnector1">
                <a:avLst/>
              </a:prstGeom>
              <a:grpFill/>
              <a:ln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70EAFD22-EF29-E64C-9E55-78ED24380317}"/>
                </a:ext>
              </a:extLst>
            </p:cNvPr>
            <p:cNvCxnSpPr>
              <a:cxnSpLocks/>
            </p:cNvCxnSpPr>
            <p:nvPr/>
          </p:nvCxnSpPr>
          <p:spPr>
            <a:xfrm>
              <a:off x="4841186" y="4064850"/>
              <a:ext cx="214291" cy="8209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CF63E906-4ACD-0344-9E01-DEE74843A328}"/>
              </a:ext>
            </a:extLst>
          </p:cNvPr>
          <p:cNvSpPr txBox="1"/>
          <p:nvPr/>
        </p:nvSpPr>
        <p:spPr>
          <a:xfrm>
            <a:off x="4624427" y="281208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days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EB524C-39C6-D646-B3F1-401EAB0F2CA1}"/>
              </a:ext>
            </a:extLst>
          </p:cNvPr>
          <p:cNvSpPr txBox="1"/>
          <p:nvPr/>
        </p:nvSpPr>
        <p:spPr>
          <a:xfrm>
            <a:off x="8170323" y="281208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day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596F173-15D4-7140-9DFD-0A527949BDB0}"/>
              </a:ext>
            </a:extLst>
          </p:cNvPr>
          <p:cNvSpPr txBox="1"/>
          <p:nvPr/>
        </p:nvSpPr>
        <p:spPr>
          <a:xfrm>
            <a:off x="3343719" y="281208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days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C57BD0F-3AC5-6740-8DC5-7D7A79C392B0}"/>
              </a:ext>
            </a:extLst>
          </p:cNvPr>
          <p:cNvSpPr txBox="1"/>
          <p:nvPr/>
        </p:nvSpPr>
        <p:spPr>
          <a:xfrm>
            <a:off x="5790390" y="281208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 days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5026F87-9BC7-9F48-A585-976C4D09FBF7}"/>
              </a:ext>
            </a:extLst>
          </p:cNvPr>
          <p:cNvSpPr txBox="1"/>
          <p:nvPr/>
        </p:nvSpPr>
        <p:spPr>
          <a:xfrm>
            <a:off x="6938662" y="281208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 days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12498D4-91A0-FD40-8FB1-6C7CAFCF2AB1}"/>
              </a:ext>
            </a:extLst>
          </p:cNvPr>
          <p:cNvSpPr txBox="1"/>
          <p:nvPr/>
        </p:nvSpPr>
        <p:spPr>
          <a:xfrm>
            <a:off x="1182740" y="2151525"/>
            <a:ext cx="253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Location-based motifs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8FA12F8-728C-244B-8E48-F1AF4FCF1ABE}"/>
              </a:ext>
            </a:extLst>
          </p:cNvPr>
          <p:cNvSpPr txBox="1"/>
          <p:nvPr/>
        </p:nvSpPr>
        <p:spPr>
          <a:xfrm>
            <a:off x="1153600" y="3644104"/>
            <a:ext cx="253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Activity-based motifs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62C2D98D-00CA-C64C-8839-423010AEA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693" y="3274917"/>
            <a:ext cx="5084592" cy="3438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29FDD8-2312-2411-1E2C-EFF57288BC67}"/>
              </a:ext>
            </a:extLst>
          </p:cNvPr>
          <p:cNvSpPr txBox="1"/>
          <p:nvPr/>
        </p:nvSpPr>
        <p:spPr>
          <a:xfrm>
            <a:off x="1153600" y="3644104"/>
            <a:ext cx="253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Activity-based motifs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BEF50-0550-3B29-4EA8-99B2C9D0DA84}"/>
              </a:ext>
            </a:extLst>
          </p:cNvPr>
          <p:cNvGrpSpPr/>
          <p:nvPr/>
        </p:nvGrpSpPr>
        <p:grpSpPr>
          <a:xfrm>
            <a:off x="3608827" y="3601538"/>
            <a:ext cx="340415" cy="347909"/>
            <a:chOff x="9183476" y="1309296"/>
            <a:chExt cx="340415" cy="347909"/>
          </a:xfrm>
          <a:solidFill>
            <a:schemeClr val="accent6"/>
          </a:solidFill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A774932-C509-7492-7F79-CD07E66BB081}"/>
                </a:ext>
              </a:extLst>
            </p:cNvPr>
            <p:cNvCxnSpPr>
              <a:cxnSpLocks/>
              <a:stCxn id="21" idx="0"/>
              <a:endCxn id="22" idx="3"/>
            </p:cNvCxnSpPr>
            <p:nvPr/>
          </p:nvCxnSpPr>
          <p:spPr>
            <a:xfrm flipV="1">
              <a:off x="9215007" y="1363123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D29522-09D2-DD0B-90FB-AB318A2014D4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246846-C228-7B33-4724-EEF9F5057AF3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E7A3ACD-27AF-CB55-663E-9151D08225FE}"/>
                </a:ext>
              </a:extLst>
            </p:cNvPr>
            <p:cNvSpPr/>
            <p:nvPr/>
          </p:nvSpPr>
          <p:spPr>
            <a:xfrm>
              <a:off x="9460829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084FA9D-0F52-D1C8-49F2-BD5750141D06}"/>
                </a:ext>
              </a:extLst>
            </p:cNvPr>
            <p:cNvCxnSpPr>
              <a:cxnSpLocks/>
              <a:stCxn id="22" idx="5"/>
              <a:endCxn id="23" idx="1"/>
            </p:cNvCxnSpPr>
            <p:nvPr/>
          </p:nvCxnSpPr>
          <p:spPr>
            <a:xfrm>
              <a:off x="9358645" y="1363123"/>
              <a:ext cx="111419" cy="240255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80C3202-4FA5-5F78-5911-80D773285368}"/>
                </a:ext>
              </a:extLst>
            </p:cNvPr>
            <p:cNvCxnSpPr>
              <a:cxnSpLocks/>
              <a:stCxn id="23" idx="2"/>
              <a:endCxn id="21" idx="6"/>
            </p:cNvCxnSpPr>
            <p:nvPr/>
          </p:nvCxnSpPr>
          <p:spPr>
            <a:xfrm flipH="1" flipV="1">
              <a:off x="924653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2F811C-8E2F-3CDE-8C9A-B73AAB7D9497}"/>
                  </a:ext>
                </a:extLst>
              </p:cNvPr>
              <p:cNvSpPr txBox="1"/>
              <p:nvPr/>
            </p:nvSpPr>
            <p:spPr>
              <a:xfrm>
                <a:off x="3587862" y="3388534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2F811C-8E2F-3CDE-8C9A-B73AAB7D9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862" y="3388534"/>
                <a:ext cx="341137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EBA3D8-2B98-D307-A538-A51537995CCA}"/>
                  </a:ext>
                </a:extLst>
              </p:cNvPr>
              <p:cNvSpPr txBox="1"/>
              <p:nvPr/>
            </p:nvSpPr>
            <p:spPr>
              <a:xfrm>
                <a:off x="3329232" y="3860703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EBA3D8-2B98-D307-A538-A51537995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232" y="3860703"/>
                <a:ext cx="34113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2B4638-3CD3-FBFD-756D-ED504AE099AA}"/>
                  </a:ext>
                </a:extLst>
              </p:cNvPr>
              <p:cNvSpPr txBox="1"/>
              <p:nvPr/>
            </p:nvSpPr>
            <p:spPr>
              <a:xfrm>
                <a:off x="3800836" y="3860703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2B4638-3CD3-FBFD-756D-ED504AE09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836" y="3860703"/>
                <a:ext cx="341137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575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9A5BB2-2F49-C6C1-570A-0A315C8F47F7}"/>
              </a:ext>
            </a:extLst>
          </p:cNvPr>
          <p:cNvSpPr txBox="1">
            <a:spLocks/>
          </p:cNvSpPr>
          <p:nvPr/>
        </p:nvSpPr>
        <p:spPr>
          <a:xfrm>
            <a:off x="548640" y="914940"/>
            <a:ext cx="10957559" cy="527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Typical Users</a:t>
            </a:r>
          </a:p>
          <a:p>
            <a:pPr lvl="1"/>
            <a:r>
              <a:rPr lang="en-US" sz="2400" dirty="0"/>
              <a:t>User 2: 15 weekdays within one month</a:t>
            </a:r>
          </a:p>
          <a:p>
            <a:pPr marL="3429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3429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67AE36-AD8B-C842-8996-846F7BC95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528" y="2910724"/>
            <a:ext cx="2525953" cy="3920882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661F8B9E-9A74-C143-B786-BE7A07E18998}"/>
              </a:ext>
            </a:extLst>
          </p:cNvPr>
          <p:cNvSpPr txBox="1"/>
          <p:nvPr/>
        </p:nvSpPr>
        <p:spPr>
          <a:xfrm>
            <a:off x="3348046" y="2822884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day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D22AF72-A9B0-7A4F-9A29-0844E0DB60CD}"/>
              </a:ext>
            </a:extLst>
          </p:cNvPr>
          <p:cNvSpPr txBox="1"/>
          <p:nvPr/>
        </p:nvSpPr>
        <p:spPr>
          <a:xfrm>
            <a:off x="4307524" y="2824498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day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3738021-7173-2147-BED0-3EAE01101672}"/>
              </a:ext>
            </a:extLst>
          </p:cNvPr>
          <p:cNvSpPr txBox="1"/>
          <p:nvPr/>
        </p:nvSpPr>
        <p:spPr>
          <a:xfrm>
            <a:off x="5127038" y="2819755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19549EA-2DC8-BB49-8735-4D72387C4431}"/>
                  </a:ext>
                </a:extLst>
              </p:cNvPr>
              <p:cNvSpPr txBox="1"/>
              <p:nvPr/>
            </p:nvSpPr>
            <p:spPr>
              <a:xfrm>
                <a:off x="7785773" y="3679559"/>
                <a:ext cx="34113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19549EA-2DC8-BB49-8735-4D72387C4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773" y="3679559"/>
                <a:ext cx="34113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A21706E-E391-9844-B357-B0DC8333D112}"/>
                  </a:ext>
                </a:extLst>
              </p:cNvPr>
              <p:cNvSpPr txBox="1"/>
              <p:nvPr/>
            </p:nvSpPr>
            <p:spPr>
              <a:xfrm>
                <a:off x="8257377" y="3679559"/>
                <a:ext cx="34113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A21706E-E391-9844-B357-B0DC8333D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377" y="3679559"/>
                <a:ext cx="34113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2E6B963-9D13-3112-8E3C-C03611A5DEC6}"/>
              </a:ext>
            </a:extLst>
          </p:cNvPr>
          <p:cNvGrpSpPr/>
          <p:nvPr/>
        </p:nvGrpSpPr>
        <p:grpSpPr>
          <a:xfrm>
            <a:off x="8023336" y="3730961"/>
            <a:ext cx="340415" cy="89062"/>
            <a:chOff x="3616507" y="3660647"/>
            <a:chExt cx="340415" cy="89062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B8495CB-2A01-154B-95ED-C10971A2AD83}"/>
                </a:ext>
              </a:extLst>
            </p:cNvPr>
            <p:cNvGrpSpPr/>
            <p:nvPr/>
          </p:nvGrpSpPr>
          <p:grpSpPr>
            <a:xfrm>
              <a:off x="3616507" y="3660647"/>
              <a:ext cx="340415" cy="72739"/>
              <a:chOff x="4122559" y="1584466"/>
              <a:chExt cx="340415" cy="72739"/>
            </a:xfrm>
            <a:solidFill>
              <a:schemeClr val="accent6"/>
            </a:solidFill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7027AE72-4EDE-194A-BA22-0492E95394A7}"/>
                  </a:ext>
                </a:extLst>
              </p:cNvPr>
              <p:cNvSpPr/>
              <p:nvPr/>
            </p:nvSpPr>
            <p:spPr>
              <a:xfrm>
                <a:off x="4122559" y="1589810"/>
                <a:ext cx="63062" cy="63062"/>
              </a:xfrm>
              <a:prstGeom prst="ellips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E639882-A508-7548-B445-3FBE193F3173}"/>
                  </a:ext>
                </a:extLst>
              </p:cNvPr>
              <p:cNvSpPr/>
              <p:nvPr/>
            </p:nvSpPr>
            <p:spPr>
              <a:xfrm>
                <a:off x="4399912" y="1594143"/>
                <a:ext cx="63062" cy="63062"/>
              </a:xfrm>
              <a:prstGeom prst="ellips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22B63860-8099-3F4A-A184-84F3195219B2}"/>
                  </a:ext>
                </a:extLst>
              </p:cNvPr>
              <p:cNvCxnSpPr>
                <a:cxnSpLocks/>
                <a:stCxn id="119" idx="0"/>
              </p:cNvCxnSpPr>
              <p:nvPr/>
            </p:nvCxnSpPr>
            <p:spPr>
              <a:xfrm flipH="1" flipV="1">
                <a:off x="4169588" y="1584466"/>
                <a:ext cx="261855" cy="9677"/>
              </a:xfrm>
              <a:prstGeom prst="straightConnector1">
                <a:avLst/>
              </a:prstGeom>
              <a:grpFill/>
              <a:ln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0F6B8B0-E9FD-F04A-BD2C-F4A3447841F1}"/>
                </a:ext>
              </a:extLst>
            </p:cNvPr>
            <p:cNvCxnSpPr>
              <a:cxnSpLocks/>
            </p:cNvCxnSpPr>
            <p:nvPr/>
          </p:nvCxnSpPr>
          <p:spPr>
            <a:xfrm>
              <a:off x="3679569" y="3741500"/>
              <a:ext cx="214291" cy="820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D36B963-6A22-0C4D-99D4-C93D7EF2ABE4}"/>
              </a:ext>
            </a:extLst>
          </p:cNvPr>
          <p:cNvGrpSpPr/>
          <p:nvPr/>
        </p:nvGrpSpPr>
        <p:grpSpPr>
          <a:xfrm>
            <a:off x="3694560" y="2337761"/>
            <a:ext cx="63062" cy="374865"/>
            <a:chOff x="3464508" y="1282211"/>
            <a:chExt cx="63062" cy="374865"/>
          </a:xfrm>
          <a:solidFill>
            <a:schemeClr val="accent1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0B9030C-2ACF-B249-8C84-223A42FEFD13}"/>
                </a:ext>
              </a:extLst>
            </p:cNvPr>
            <p:cNvSpPr/>
            <p:nvPr/>
          </p:nvSpPr>
          <p:spPr>
            <a:xfrm>
              <a:off x="3464508" y="1594014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4C4AA13-8F56-C544-91D3-C7196DAFBBE6}"/>
                </a:ext>
              </a:extLst>
            </p:cNvPr>
            <p:cNvSpPr/>
            <p:nvPr/>
          </p:nvSpPr>
          <p:spPr>
            <a:xfrm>
              <a:off x="3464508" y="1282211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347A8B2-7C5E-4348-BE66-CFA492F1BE75}"/>
                </a:ext>
              </a:extLst>
            </p:cNvPr>
            <p:cNvCxnSpPr>
              <a:cxnSpLocks/>
              <a:stCxn id="58" idx="6"/>
              <a:endCxn id="57" idx="6"/>
            </p:cNvCxnSpPr>
            <p:nvPr/>
          </p:nvCxnSpPr>
          <p:spPr>
            <a:xfrm>
              <a:off x="3527570" y="1313742"/>
              <a:ext cx="0" cy="31180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FB6BD65-8994-3345-AB40-F9FF576904A7}"/>
                </a:ext>
              </a:extLst>
            </p:cNvPr>
            <p:cNvCxnSpPr>
              <a:cxnSpLocks/>
              <a:stCxn id="57" idx="2"/>
              <a:endCxn id="58" idx="2"/>
            </p:cNvCxnSpPr>
            <p:nvPr/>
          </p:nvCxnSpPr>
          <p:spPr>
            <a:xfrm flipV="1">
              <a:off x="3464508" y="1313742"/>
              <a:ext cx="0" cy="31180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D8DED5-7389-644B-8781-2CAC5CE53F86}"/>
              </a:ext>
            </a:extLst>
          </p:cNvPr>
          <p:cNvGrpSpPr/>
          <p:nvPr/>
        </p:nvGrpSpPr>
        <p:grpSpPr>
          <a:xfrm>
            <a:off x="4482496" y="2332842"/>
            <a:ext cx="340415" cy="347909"/>
            <a:chOff x="9183476" y="1309296"/>
            <a:chExt cx="340415" cy="347909"/>
          </a:xfrm>
          <a:solidFill>
            <a:schemeClr val="accent1"/>
          </a:solidFill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27211EB-5DB6-004D-B2ED-A4FDC1B73966}"/>
                </a:ext>
              </a:extLst>
            </p:cNvPr>
            <p:cNvCxnSpPr>
              <a:cxnSpLocks/>
              <a:stCxn id="63" idx="0"/>
              <a:endCxn id="64" idx="3"/>
            </p:cNvCxnSpPr>
            <p:nvPr/>
          </p:nvCxnSpPr>
          <p:spPr>
            <a:xfrm flipV="1">
              <a:off x="9215007" y="1363123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13C0ADE-5E80-CE49-8F9D-ADA73C59260B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C4E84BF-36F6-884B-AEB5-C12F5BE452B6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83BAE62-94F1-344C-81E9-97F8B42979CD}"/>
                </a:ext>
              </a:extLst>
            </p:cNvPr>
            <p:cNvSpPr/>
            <p:nvPr/>
          </p:nvSpPr>
          <p:spPr>
            <a:xfrm>
              <a:off x="9460829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A71769C-9683-F942-A3B2-44529B391830}"/>
                </a:ext>
              </a:extLst>
            </p:cNvPr>
            <p:cNvCxnSpPr>
              <a:cxnSpLocks/>
              <a:stCxn id="64" idx="5"/>
              <a:endCxn id="65" idx="1"/>
            </p:cNvCxnSpPr>
            <p:nvPr/>
          </p:nvCxnSpPr>
          <p:spPr>
            <a:xfrm>
              <a:off x="9358645" y="1363123"/>
              <a:ext cx="111419" cy="240255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8B1273C-78D6-C642-9314-8A80F925ACF0}"/>
                </a:ext>
              </a:extLst>
            </p:cNvPr>
            <p:cNvCxnSpPr>
              <a:cxnSpLocks/>
              <a:stCxn id="65" idx="2"/>
              <a:endCxn id="63" idx="6"/>
            </p:cNvCxnSpPr>
            <p:nvPr/>
          </p:nvCxnSpPr>
          <p:spPr>
            <a:xfrm flipH="1" flipV="1">
              <a:off x="924653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37FDD-A9E3-5447-A180-91F72A5F5FAA}"/>
              </a:ext>
            </a:extLst>
          </p:cNvPr>
          <p:cNvGrpSpPr/>
          <p:nvPr/>
        </p:nvGrpSpPr>
        <p:grpSpPr>
          <a:xfrm>
            <a:off x="5322104" y="2316290"/>
            <a:ext cx="340415" cy="347909"/>
            <a:chOff x="9646071" y="1309296"/>
            <a:chExt cx="340415" cy="347909"/>
          </a:xfrm>
          <a:solidFill>
            <a:schemeClr val="accent1"/>
          </a:solidFill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52E8512-8726-9841-9AC5-EF1107C60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6915" y="1363123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4A56D96-4D17-B04E-BF1F-967196071C42}"/>
                </a:ext>
              </a:extLst>
            </p:cNvPr>
            <p:cNvSpPr/>
            <p:nvPr/>
          </p:nvSpPr>
          <p:spPr>
            <a:xfrm>
              <a:off x="9646071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EA8E525-27B0-FA4C-A76C-264253E2664D}"/>
                </a:ext>
              </a:extLst>
            </p:cNvPr>
            <p:cNvSpPr/>
            <p:nvPr/>
          </p:nvSpPr>
          <p:spPr>
            <a:xfrm>
              <a:off x="9767413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D76F0DE-453A-EC4C-A8C0-E014320F1793}"/>
                </a:ext>
              </a:extLst>
            </p:cNvPr>
            <p:cNvSpPr/>
            <p:nvPr/>
          </p:nvSpPr>
          <p:spPr>
            <a:xfrm>
              <a:off x="9923424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43B0034-54D3-CD47-A729-6217A32BD686}"/>
                </a:ext>
              </a:extLst>
            </p:cNvPr>
            <p:cNvCxnSpPr>
              <a:cxnSpLocks/>
              <a:stCxn id="72" idx="6"/>
            </p:cNvCxnSpPr>
            <p:nvPr/>
          </p:nvCxnSpPr>
          <p:spPr>
            <a:xfrm>
              <a:off x="9830475" y="1340827"/>
              <a:ext cx="148658" cy="262551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C9CF328-AE5A-5948-A395-5603FFDDE096}"/>
                </a:ext>
              </a:extLst>
            </p:cNvPr>
            <p:cNvCxnSpPr>
              <a:cxnSpLocks/>
              <a:stCxn id="72" idx="4"/>
              <a:endCxn id="70" idx="7"/>
            </p:cNvCxnSpPr>
            <p:nvPr/>
          </p:nvCxnSpPr>
          <p:spPr>
            <a:xfrm flipH="1">
              <a:off x="9699898" y="1372358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791ECA8-BD5D-074C-BDC1-471DAA6BB0C2}"/>
                </a:ext>
              </a:extLst>
            </p:cNvPr>
            <p:cNvCxnSpPr>
              <a:cxnSpLocks/>
              <a:stCxn id="73" idx="2"/>
              <a:endCxn id="72" idx="4"/>
            </p:cNvCxnSpPr>
            <p:nvPr/>
          </p:nvCxnSpPr>
          <p:spPr>
            <a:xfrm flipH="1" flipV="1">
              <a:off x="9798944" y="1372358"/>
              <a:ext cx="124480" cy="25331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889889-84DD-A74D-9A9A-313BFA197D56}"/>
              </a:ext>
            </a:extLst>
          </p:cNvPr>
          <p:cNvGrpSpPr/>
          <p:nvPr/>
        </p:nvGrpSpPr>
        <p:grpSpPr>
          <a:xfrm>
            <a:off x="6136961" y="2331748"/>
            <a:ext cx="340415" cy="349003"/>
            <a:chOff x="10136642" y="1308202"/>
            <a:chExt cx="340415" cy="349003"/>
          </a:xfrm>
          <a:solidFill>
            <a:schemeClr val="accent1"/>
          </a:solidFill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6827B06-0818-2C49-BAD3-934989C8FFE0}"/>
                </a:ext>
              </a:extLst>
            </p:cNvPr>
            <p:cNvCxnSpPr>
              <a:cxnSpLocks/>
              <a:stCxn id="79" idx="0"/>
              <a:endCxn id="131" idx="4"/>
            </p:cNvCxnSpPr>
            <p:nvPr/>
          </p:nvCxnSpPr>
          <p:spPr>
            <a:xfrm flipV="1">
              <a:off x="10168173" y="1371264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3AFCCDA-788D-C24F-AB59-96C2DC3164CA}"/>
                </a:ext>
              </a:extLst>
            </p:cNvPr>
            <p:cNvSpPr/>
            <p:nvPr/>
          </p:nvSpPr>
          <p:spPr>
            <a:xfrm>
              <a:off x="10136642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A5D50BB0-944B-B249-8E39-211E44B84D83}"/>
                </a:ext>
              </a:extLst>
            </p:cNvPr>
            <p:cNvSpPr/>
            <p:nvPr/>
          </p:nvSpPr>
          <p:spPr>
            <a:xfrm>
              <a:off x="10413995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ACAF128-740F-594B-9464-D439005FED27}"/>
                </a:ext>
              </a:extLst>
            </p:cNvPr>
            <p:cNvCxnSpPr>
              <a:cxnSpLocks/>
              <a:stCxn id="132" idx="4"/>
              <a:endCxn id="129" idx="0"/>
            </p:cNvCxnSpPr>
            <p:nvPr/>
          </p:nvCxnSpPr>
          <p:spPr>
            <a:xfrm>
              <a:off x="10445526" y="1375597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350B47B-083F-9B4D-8E8B-CEDF0020FAA7}"/>
                </a:ext>
              </a:extLst>
            </p:cNvPr>
            <p:cNvSpPr/>
            <p:nvPr/>
          </p:nvSpPr>
          <p:spPr>
            <a:xfrm>
              <a:off x="10136642" y="1308202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03D7D86-84CE-154E-ABF3-015A0169C450}"/>
                </a:ext>
              </a:extLst>
            </p:cNvPr>
            <p:cNvSpPr/>
            <p:nvPr/>
          </p:nvSpPr>
          <p:spPr>
            <a:xfrm>
              <a:off x="10413995" y="1312535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138E89E6-E093-1B4F-966E-813662BD1BFD}"/>
                </a:ext>
              </a:extLst>
            </p:cNvPr>
            <p:cNvCxnSpPr>
              <a:cxnSpLocks/>
              <a:stCxn id="131" idx="6"/>
              <a:endCxn id="132" idx="2"/>
            </p:cNvCxnSpPr>
            <p:nvPr/>
          </p:nvCxnSpPr>
          <p:spPr>
            <a:xfrm>
              <a:off x="10199704" y="1339733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D7900959-9935-B946-8BCB-D264C029CB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91691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DB8C241-6FE2-A441-9A7F-FE9DB1703D98}"/>
              </a:ext>
            </a:extLst>
          </p:cNvPr>
          <p:cNvGrpSpPr/>
          <p:nvPr/>
        </p:nvGrpSpPr>
        <p:grpSpPr>
          <a:xfrm>
            <a:off x="7892301" y="2072843"/>
            <a:ext cx="340415" cy="607908"/>
            <a:chOff x="7312159" y="1049297"/>
            <a:chExt cx="340415" cy="607908"/>
          </a:xfrm>
          <a:solidFill>
            <a:schemeClr val="accent1"/>
          </a:solidFill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6502C8A5-0CA9-1D4B-B802-854EACDB6051}"/>
                </a:ext>
              </a:extLst>
            </p:cNvPr>
            <p:cNvCxnSpPr>
              <a:cxnSpLocks/>
              <a:stCxn id="137" idx="0"/>
              <a:endCxn id="140" idx="4"/>
            </p:cNvCxnSpPr>
            <p:nvPr/>
          </p:nvCxnSpPr>
          <p:spPr>
            <a:xfrm flipV="1">
              <a:off x="7343690" y="1371264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F01F239A-6C9E-4F49-810F-875159B27616}"/>
                </a:ext>
              </a:extLst>
            </p:cNvPr>
            <p:cNvSpPr/>
            <p:nvPr/>
          </p:nvSpPr>
          <p:spPr>
            <a:xfrm>
              <a:off x="7312159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9792506-82D1-C94D-94BF-C262CA05AA82}"/>
                </a:ext>
              </a:extLst>
            </p:cNvPr>
            <p:cNvSpPr/>
            <p:nvPr/>
          </p:nvSpPr>
          <p:spPr>
            <a:xfrm>
              <a:off x="7589512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8246D87-F45A-E940-B875-62822BB46D21}"/>
                </a:ext>
              </a:extLst>
            </p:cNvPr>
            <p:cNvCxnSpPr>
              <a:cxnSpLocks/>
              <a:stCxn id="141" idx="4"/>
              <a:endCxn id="138" idx="0"/>
            </p:cNvCxnSpPr>
            <p:nvPr/>
          </p:nvCxnSpPr>
          <p:spPr>
            <a:xfrm>
              <a:off x="7621043" y="1375597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652EDC1-8933-7741-8C61-EC0C2C896D5F}"/>
                </a:ext>
              </a:extLst>
            </p:cNvPr>
            <p:cNvSpPr/>
            <p:nvPr/>
          </p:nvSpPr>
          <p:spPr>
            <a:xfrm>
              <a:off x="7312159" y="1308202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851B069B-C8A1-FB47-B474-6C2F0C0DA446}"/>
                </a:ext>
              </a:extLst>
            </p:cNvPr>
            <p:cNvSpPr/>
            <p:nvPr/>
          </p:nvSpPr>
          <p:spPr>
            <a:xfrm>
              <a:off x="7589512" y="1312535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CD2ED45-4E0F-D54B-8CD2-5E7D545CB75A}"/>
                </a:ext>
              </a:extLst>
            </p:cNvPr>
            <p:cNvCxnSpPr>
              <a:cxnSpLocks/>
              <a:stCxn id="145" idx="6"/>
              <a:endCxn id="141" idx="1"/>
            </p:cNvCxnSpPr>
            <p:nvPr/>
          </p:nvCxnSpPr>
          <p:spPr>
            <a:xfrm>
              <a:off x="7513897" y="1080828"/>
              <a:ext cx="84850" cy="240942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B0725839-1C8B-7A4A-88B0-52820E1B78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720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A62BEBC2-07CF-DF40-BCAA-B9A34F726AC2}"/>
                </a:ext>
              </a:extLst>
            </p:cNvPr>
            <p:cNvCxnSpPr>
              <a:cxnSpLocks/>
              <a:stCxn id="145" idx="2"/>
              <a:endCxn id="140" idx="0"/>
            </p:cNvCxnSpPr>
            <p:nvPr/>
          </p:nvCxnSpPr>
          <p:spPr>
            <a:xfrm flipH="1">
              <a:off x="7343690" y="1080828"/>
              <a:ext cx="107145" cy="227374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4952A6E-214A-914F-95C5-75028A822293}"/>
                </a:ext>
              </a:extLst>
            </p:cNvPr>
            <p:cNvSpPr/>
            <p:nvPr/>
          </p:nvSpPr>
          <p:spPr>
            <a:xfrm>
              <a:off x="7450835" y="1049297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978A12D-F2DD-F547-9271-2EFA9C60FCFB}"/>
              </a:ext>
            </a:extLst>
          </p:cNvPr>
          <p:cNvGrpSpPr/>
          <p:nvPr/>
        </p:nvGrpSpPr>
        <p:grpSpPr>
          <a:xfrm>
            <a:off x="6985595" y="2331748"/>
            <a:ext cx="340415" cy="349003"/>
            <a:chOff x="7312159" y="1308202"/>
            <a:chExt cx="340415" cy="349003"/>
          </a:xfrm>
          <a:solidFill>
            <a:schemeClr val="accent1"/>
          </a:solidFill>
        </p:grpSpPr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2B0F24FD-5ACA-EA4D-AC2F-F463DA150456}"/>
                </a:ext>
              </a:extLst>
            </p:cNvPr>
            <p:cNvCxnSpPr>
              <a:cxnSpLocks/>
              <a:stCxn id="149" idx="0"/>
              <a:endCxn id="152" idx="4"/>
            </p:cNvCxnSpPr>
            <p:nvPr/>
          </p:nvCxnSpPr>
          <p:spPr>
            <a:xfrm flipV="1">
              <a:off x="7343690" y="1371264"/>
              <a:ext cx="0" cy="218546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0FE162A-E6CB-9C46-A0C6-6660E6F97B49}"/>
                </a:ext>
              </a:extLst>
            </p:cNvPr>
            <p:cNvSpPr/>
            <p:nvPr/>
          </p:nvSpPr>
          <p:spPr>
            <a:xfrm>
              <a:off x="7312159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21725B2-1F8F-B346-9A7C-535DBF3F5F16}"/>
                </a:ext>
              </a:extLst>
            </p:cNvPr>
            <p:cNvSpPr/>
            <p:nvPr/>
          </p:nvSpPr>
          <p:spPr>
            <a:xfrm>
              <a:off x="7589512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B2B361DC-581A-7041-B539-2BBBB1BF752D}"/>
                </a:ext>
              </a:extLst>
            </p:cNvPr>
            <p:cNvCxnSpPr>
              <a:cxnSpLocks/>
              <a:stCxn id="152" idx="5"/>
              <a:endCxn id="150" idx="0"/>
            </p:cNvCxnSpPr>
            <p:nvPr/>
          </p:nvCxnSpPr>
          <p:spPr>
            <a:xfrm>
              <a:off x="7365986" y="1362029"/>
              <a:ext cx="255057" cy="232114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0B28C580-5B9E-1447-9D55-FED369E34D70}"/>
                </a:ext>
              </a:extLst>
            </p:cNvPr>
            <p:cNvSpPr/>
            <p:nvPr/>
          </p:nvSpPr>
          <p:spPr>
            <a:xfrm>
              <a:off x="7312159" y="1308202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C820C60-AE6A-0A4B-AC25-097568942E33}"/>
                </a:ext>
              </a:extLst>
            </p:cNvPr>
            <p:cNvSpPr/>
            <p:nvPr/>
          </p:nvSpPr>
          <p:spPr>
            <a:xfrm>
              <a:off x="7589512" y="1312535"/>
              <a:ext cx="63062" cy="63062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CA8E742D-7A71-0E47-ADED-B598E32785C9}"/>
                </a:ext>
              </a:extLst>
            </p:cNvPr>
            <p:cNvCxnSpPr>
              <a:cxnSpLocks/>
            </p:cNvCxnSpPr>
            <p:nvPr/>
          </p:nvCxnSpPr>
          <p:spPr>
            <a:xfrm>
              <a:off x="7375221" y="1364319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20E728C9-1669-4C40-A8B5-8AECCDC5A1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720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9740329A-729E-4B4D-8665-C772A1D576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7208" y="1314969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69241A49-CE9A-0547-9BD1-38AAC68ABE7F}"/>
              </a:ext>
            </a:extLst>
          </p:cNvPr>
          <p:cNvSpPr txBox="1"/>
          <p:nvPr/>
        </p:nvSpPr>
        <p:spPr>
          <a:xfrm>
            <a:off x="5848658" y="282112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day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EDB5A4D-13BC-C04B-9953-C2EDCF34ED43}"/>
              </a:ext>
            </a:extLst>
          </p:cNvPr>
          <p:cNvSpPr txBox="1"/>
          <p:nvPr/>
        </p:nvSpPr>
        <p:spPr>
          <a:xfrm>
            <a:off x="6808136" y="2824498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day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FDF96D-C5FD-CA4C-85D1-3FCE82EEE4F4}"/>
              </a:ext>
            </a:extLst>
          </p:cNvPr>
          <p:cNvSpPr txBox="1"/>
          <p:nvPr/>
        </p:nvSpPr>
        <p:spPr>
          <a:xfrm>
            <a:off x="7767614" y="2819755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day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36AAAFD6-4AC1-1745-9DBD-2227649BC2F4}"/>
              </a:ext>
            </a:extLst>
          </p:cNvPr>
          <p:cNvGrpSpPr/>
          <p:nvPr/>
        </p:nvGrpSpPr>
        <p:grpSpPr>
          <a:xfrm>
            <a:off x="5435964" y="3603704"/>
            <a:ext cx="184404" cy="343576"/>
            <a:chOff x="9183476" y="1309296"/>
            <a:chExt cx="184404" cy="343576"/>
          </a:xfrm>
          <a:solidFill>
            <a:schemeClr val="accent6"/>
          </a:solidFill>
        </p:grpSpPr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6FBA7C17-37E4-0743-8AA7-4741AA0D7FE9}"/>
                </a:ext>
              </a:extLst>
            </p:cNvPr>
            <p:cNvCxnSpPr>
              <a:cxnSpLocks/>
              <a:stCxn id="191" idx="0"/>
              <a:endCxn id="192" idx="3"/>
            </p:cNvCxnSpPr>
            <p:nvPr/>
          </p:nvCxnSpPr>
          <p:spPr>
            <a:xfrm flipV="1">
              <a:off x="9215007" y="1363123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3A88DA3-5FA1-394A-B84E-37FB55F4EE10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7F1BC2B-3BAE-9840-A1D0-EDCEF383FD86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91965D0E-EA86-C64B-83EC-112BBF66574B}"/>
                </a:ext>
              </a:extLst>
            </p:cNvPr>
            <p:cNvCxnSpPr>
              <a:cxnSpLocks/>
              <a:stCxn id="192" idx="5"/>
              <a:endCxn id="191" idx="5"/>
            </p:cNvCxnSpPr>
            <p:nvPr/>
          </p:nvCxnSpPr>
          <p:spPr>
            <a:xfrm flipH="1">
              <a:off x="9237303" y="1363123"/>
              <a:ext cx="121342" cy="280514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0ABDB10C-F422-E646-9AEB-25014BC377FC}"/>
                  </a:ext>
                </a:extLst>
              </p:cNvPr>
              <p:cNvSpPr txBox="1"/>
              <p:nvPr/>
            </p:nvSpPr>
            <p:spPr>
              <a:xfrm>
                <a:off x="5232527" y="3878121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0ABDB10C-F422-E646-9AEB-25014BC37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527" y="3878121"/>
                <a:ext cx="341137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9DE264C9-6F3E-A545-9469-B403EBE3F214}"/>
                  </a:ext>
                </a:extLst>
              </p:cNvPr>
              <p:cNvSpPr txBox="1"/>
              <p:nvPr/>
            </p:nvSpPr>
            <p:spPr>
              <a:xfrm>
                <a:off x="5456922" y="3336412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9DE264C9-6F3E-A545-9469-B403EBE3F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922" y="3336412"/>
                <a:ext cx="34113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24D6A5C-ED01-4D45-978E-63274F7605B4}"/>
              </a:ext>
            </a:extLst>
          </p:cNvPr>
          <p:cNvGrpSpPr/>
          <p:nvPr/>
        </p:nvGrpSpPr>
        <p:grpSpPr>
          <a:xfrm>
            <a:off x="3608827" y="3601538"/>
            <a:ext cx="340415" cy="347909"/>
            <a:chOff x="9183476" y="1309296"/>
            <a:chExt cx="340415" cy="347909"/>
          </a:xfrm>
          <a:solidFill>
            <a:schemeClr val="accent6"/>
          </a:solidFill>
        </p:grpSpPr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EA355116-486E-8643-B358-07853E9EA5C0}"/>
                </a:ext>
              </a:extLst>
            </p:cNvPr>
            <p:cNvCxnSpPr>
              <a:cxnSpLocks/>
              <a:stCxn id="200" idx="0"/>
              <a:endCxn id="201" idx="3"/>
            </p:cNvCxnSpPr>
            <p:nvPr/>
          </p:nvCxnSpPr>
          <p:spPr>
            <a:xfrm flipV="1">
              <a:off x="9215007" y="1363123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6B4324E-867C-B54C-8951-951F8B1CD1A9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C27A5D0A-86CD-7241-8DA4-A962D3E46717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862ED0B-990F-5744-807F-61B1C9695E6B}"/>
                </a:ext>
              </a:extLst>
            </p:cNvPr>
            <p:cNvSpPr/>
            <p:nvPr/>
          </p:nvSpPr>
          <p:spPr>
            <a:xfrm>
              <a:off x="9460829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E70ECD7B-820D-D641-A923-3BE83231B039}"/>
                </a:ext>
              </a:extLst>
            </p:cNvPr>
            <p:cNvCxnSpPr>
              <a:cxnSpLocks/>
              <a:stCxn id="201" idx="5"/>
              <a:endCxn id="202" idx="1"/>
            </p:cNvCxnSpPr>
            <p:nvPr/>
          </p:nvCxnSpPr>
          <p:spPr>
            <a:xfrm>
              <a:off x="9358645" y="1363123"/>
              <a:ext cx="111419" cy="240255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81565766-BFDE-3545-AD09-1418ABDF8098}"/>
                </a:ext>
              </a:extLst>
            </p:cNvPr>
            <p:cNvCxnSpPr>
              <a:cxnSpLocks/>
              <a:stCxn id="202" idx="2"/>
              <a:endCxn id="200" idx="6"/>
            </p:cNvCxnSpPr>
            <p:nvPr/>
          </p:nvCxnSpPr>
          <p:spPr>
            <a:xfrm flipH="1" flipV="1">
              <a:off x="924653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E2A8FE9-2663-A548-B581-5FE1F32BCF39}"/>
                  </a:ext>
                </a:extLst>
              </p:cNvPr>
              <p:cNvSpPr txBox="1"/>
              <p:nvPr/>
            </p:nvSpPr>
            <p:spPr>
              <a:xfrm>
                <a:off x="3329232" y="3860703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E2A8FE9-2663-A548-B581-5FE1F32BC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232" y="3860703"/>
                <a:ext cx="341137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D3964DFB-C4E4-E24F-8099-96744E3D3617}"/>
                  </a:ext>
                </a:extLst>
              </p:cNvPr>
              <p:cNvSpPr txBox="1"/>
              <p:nvPr/>
            </p:nvSpPr>
            <p:spPr>
              <a:xfrm>
                <a:off x="3800836" y="3860703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D3964DFB-C4E4-E24F-8099-96744E3D3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836" y="3860703"/>
                <a:ext cx="341137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23250DF-3C17-2F43-806E-C0B0B442EF73}"/>
                  </a:ext>
                </a:extLst>
              </p:cNvPr>
              <p:cNvSpPr txBox="1"/>
              <p:nvPr/>
            </p:nvSpPr>
            <p:spPr>
              <a:xfrm>
                <a:off x="3587862" y="3388534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23250DF-3C17-2F43-806E-C0B0B442E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862" y="3388534"/>
                <a:ext cx="34113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69C6CF2-EBE4-AE4D-93FE-CFAA11AD9EB6}"/>
              </a:ext>
            </a:extLst>
          </p:cNvPr>
          <p:cNvGrpSpPr/>
          <p:nvPr/>
        </p:nvGrpSpPr>
        <p:grpSpPr>
          <a:xfrm>
            <a:off x="7045990" y="3601538"/>
            <a:ext cx="340415" cy="347909"/>
            <a:chOff x="9183476" y="1309296"/>
            <a:chExt cx="340415" cy="347909"/>
          </a:xfrm>
          <a:solidFill>
            <a:schemeClr val="accent6"/>
          </a:solidFill>
        </p:grpSpPr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062C8EE9-F53E-3544-9D70-980EC24A4BF3}"/>
                </a:ext>
              </a:extLst>
            </p:cNvPr>
            <p:cNvCxnSpPr>
              <a:cxnSpLocks/>
              <a:stCxn id="213" idx="0"/>
              <a:endCxn id="211" idx="0"/>
            </p:cNvCxnSpPr>
            <p:nvPr/>
          </p:nvCxnSpPr>
          <p:spPr>
            <a:xfrm flipH="1" flipV="1">
              <a:off x="9215007" y="1589810"/>
              <a:ext cx="277353" cy="4333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CA6C8BF6-19A3-9846-A541-28C510B2D10E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62578326-5EB4-434A-91BC-C9BB93358D05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B1F1D26B-FF8A-0B4A-9C11-62FF8192CD96}"/>
                </a:ext>
              </a:extLst>
            </p:cNvPr>
            <p:cNvSpPr/>
            <p:nvPr/>
          </p:nvSpPr>
          <p:spPr>
            <a:xfrm>
              <a:off x="9460829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F64DDE1D-6EB9-A244-BB62-4C0ABF45537A}"/>
                </a:ext>
              </a:extLst>
            </p:cNvPr>
            <p:cNvCxnSpPr>
              <a:cxnSpLocks/>
              <a:endCxn id="212" idx="4"/>
            </p:cNvCxnSpPr>
            <p:nvPr/>
          </p:nvCxnSpPr>
          <p:spPr>
            <a:xfrm flipV="1">
              <a:off x="9233936" y="1372358"/>
              <a:ext cx="102413" cy="229047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B6516D1F-2558-FC47-BEBE-AA47B22C58A1}"/>
                </a:ext>
              </a:extLst>
            </p:cNvPr>
            <p:cNvCxnSpPr>
              <a:cxnSpLocks/>
              <a:stCxn id="211" idx="6"/>
              <a:endCxn id="213" idx="2"/>
            </p:cNvCxnSpPr>
            <p:nvPr/>
          </p:nvCxnSpPr>
          <p:spPr>
            <a:xfrm>
              <a:off x="924653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BEB04AA9-5E21-DD4F-8A09-F399BE9348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4038" y="1353981"/>
              <a:ext cx="106730" cy="246822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EDEA152B-F74A-004C-A2B3-F5781AE4EDBC}"/>
                  </a:ext>
                </a:extLst>
              </p:cNvPr>
              <p:cNvSpPr txBox="1"/>
              <p:nvPr/>
            </p:nvSpPr>
            <p:spPr>
              <a:xfrm>
                <a:off x="6804499" y="3916854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EDEA152B-F74A-004C-A2B3-F5781AE4E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499" y="3916854"/>
                <a:ext cx="34113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1734B133-475F-9A4F-9F82-666DA1F665F1}"/>
                  </a:ext>
                </a:extLst>
              </p:cNvPr>
              <p:cNvSpPr txBox="1"/>
              <p:nvPr/>
            </p:nvSpPr>
            <p:spPr>
              <a:xfrm>
                <a:off x="7238442" y="3937392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1734B133-475F-9A4F-9F82-666DA1F66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42" y="3937392"/>
                <a:ext cx="34113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F6405F83-B052-524B-BA37-7D701BCD1DFD}"/>
                  </a:ext>
                </a:extLst>
              </p:cNvPr>
              <p:cNvSpPr txBox="1"/>
              <p:nvPr/>
            </p:nvSpPr>
            <p:spPr>
              <a:xfrm>
                <a:off x="7009002" y="3379007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F6405F83-B052-524B-BA37-7D701BCD1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002" y="3379007"/>
                <a:ext cx="34113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" name="TextBox 216">
            <a:extLst>
              <a:ext uri="{FF2B5EF4-FFF2-40B4-BE49-F238E27FC236}">
                <a16:creationId xmlns:a16="http://schemas.microsoft.com/office/drawing/2014/main" id="{9CFBDD97-F608-BC42-9D32-8A98C83700E0}"/>
              </a:ext>
            </a:extLst>
          </p:cNvPr>
          <p:cNvSpPr txBox="1"/>
          <p:nvPr/>
        </p:nvSpPr>
        <p:spPr>
          <a:xfrm>
            <a:off x="7815579" y="4129427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day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4DA67AA-458E-4F4D-A743-BB6ABF014D88}"/>
              </a:ext>
            </a:extLst>
          </p:cNvPr>
          <p:cNvSpPr txBox="1"/>
          <p:nvPr/>
        </p:nvSpPr>
        <p:spPr>
          <a:xfrm>
            <a:off x="4307524" y="4132799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days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1D8F95D-C393-774C-BE41-C6344AF77765}"/>
              </a:ext>
            </a:extLst>
          </p:cNvPr>
          <p:cNvSpPr txBox="1"/>
          <p:nvPr/>
        </p:nvSpPr>
        <p:spPr>
          <a:xfrm>
            <a:off x="5127038" y="412805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day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E5D02BFB-3D0C-E144-89A0-42EE478077C4}"/>
              </a:ext>
            </a:extLst>
          </p:cNvPr>
          <p:cNvSpPr txBox="1"/>
          <p:nvPr/>
        </p:nvSpPr>
        <p:spPr>
          <a:xfrm>
            <a:off x="5848658" y="4129427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day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E0E087B6-8449-B243-8151-5B3B9AFA333D}"/>
              </a:ext>
            </a:extLst>
          </p:cNvPr>
          <p:cNvSpPr txBox="1"/>
          <p:nvPr/>
        </p:nvSpPr>
        <p:spPr>
          <a:xfrm>
            <a:off x="3315143" y="4132799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days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22DCBBB6-8B18-0F40-896B-E66E7155F2E1}"/>
              </a:ext>
            </a:extLst>
          </p:cNvPr>
          <p:cNvSpPr txBox="1"/>
          <p:nvPr/>
        </p:nvSpPr>
        <p:spPr>
          <a:xfrm>
            <a:off x="6914831" y="4128056"/>
            <a:ext cx="98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day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DEF4D-7666-1442-B673-AB9D08D55DCF}"/>
              </a:ext>
            </a:extLst>
          </p:cNvPr>
          <p:cNvSpPr/>
          <p:nvPr/>
        </p:nvSpPr>
        <p:spPr>
          <a:xfrm>
            <a:off x="9835665" y="3055711"/>
            <a:ext cx="712304" cy="4338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5C07D3-BDB5-1B4B-9B75-5992106C507D}"/>
              </a:ext>
            </a:extLst>
          </p:cNvPr>
          <p:cNvCxnSpPr>
            <a:cxnSpLocks/>
          </p:cNvCxnSpPr>
          <p:nvPr/>
        </p:nvCxnSpPr>
        <p:spPr>
          <a:xfrm flipH="1">
            <a:off x="8825418" y="3055711"/>
            <a:ext cx="1010247" cy="16273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16898-E98D-724E-BDD5-517A668E24B4}"/>
              </a:ext>
            </a:extLst>
          </p:cNvPr>
          <p:cNvCxnSpPr>
            <a:cxnSpLocks/>
          </p:cNvCxnSpPr>
          <p:nvPr/>
        </p:nvCxnSpPr>
        <p:spPr>
          <a:xfrm flipH="1">
            <a:off x="8927872" y="3489526"/>
            <a:ext cx="917174" cy="33420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AB3E67-771E-8144-9DE6-333736FC4E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8939" y="4610945"/>
            <a:ext cx="2794138" cy="2287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6C37CA-5F23-E647-96AD-D607395F35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8392" y="4544709"/>
            <a:ext cx="995096" cy="1018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07AF10-AFB5-6645-AF51-C6676FD86F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6715" y="4519897"/>
            <a:ext cx="893058" cy="1034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294240-77CD-AA44-A17D-D7F398D389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485" y="5774421"/>
            <a:ext cx="1312291" cy="10448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61D1ED-A3BE-EB4A-AD2B-CAA8F42E5A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4160" y="5807554"/>
            <a:ext cx="1003364" cy="1024052"/>
          </a:xfrm>
          <a:prstGeom prst="rect">
            <a:avLst/>
          </a:prstGeo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2D1C6288-828A-0247-B955-F5FCB38A14E1}"/>
              </a:ext>
            </a:extLst>
          </p:cNvPr>
          <p:cNvGrpSpPr/>
          <p:nvPr/>
        </p:nvGrpSpPr>
        <p:grpSpPr>
          <a:xfrm>
            <a:off x="4515578" y="3601538"/>
            <a:ext cx="340415" cy="347909"/>
            <a:chOff x="9183476" y="1309296"/>
            <a:chExt cx="340415" cy="347909"/>
          </a:xfrm>
          <a:solidFill>
            <a:schemeClr val="accent6"/>
          </a:solidFill>
        </p:grpSpPr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3B037E22-3FAC-E646-855D-948C55C0DB07}"/>
                </a:ext>
              </a:extLst>
            </p:cNvPr>
            <p:cNvCxnSpPr>
              <a:cxnSpLocks/>
              <a:stCxn id="232" idx="0"/>
              <a:endCxn id="230" idx="0"/>
            </p:cNvCxnSpPr>
            <p:nvPr/>
          </p:nvCxnSpPr>
          <p:spPr>
            <a:xfrm flipH="1" flipV="1">
              <a:off x="9215007" y="1589810"/>
              <a:ext cx="277353" cy="4333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EF947123-F3F0-EC49-A00A-EC2232449BCF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1805290-B13E-7C4C-9053-E37C15C855C2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3B36C70-3A71-5C4F-9EBA-51EF4A770DE4}"/>
                </a:ext>
              </a:extLst>
            </p:cNvPr>
            <p:cNvSpPr/>
            <p:nvPr/>
          </p:nvSpPr>
          <p:spPr>
            <a:xfrm>
              <a:off x="9460829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3984B518-AA53-FF42-99DA-EB578060197B}"/>
                </a:ext>
              </a:extLst>
            </p:cNvPr>
            <p:cNvCxnSpPr>
              <a:cxnSpLocks/>
              <a:stCxn id="230" idx="0"/>
              <a:endCxn id="228" idx="2"/>
            </p:cNvCxnSpPr>
            <p:nvPr/>
          </p:nvCxnSpPr>
          <p:spPr>
            <a:xfrm flipV="1">
              <a:off x="9215007" y="1368760"/>
              <a:ext cx="112089" cy="221050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ED14B91B-EB07-574F-B51A-855DC3165FC4}"/>
                </a:ext>
              </a:extLst>
            </p:cNvPr>
            <p:cNvCxnSpPr>
              <a:cxnSpLocks/>
              <a:stCxn id="230" idx="6"/>
              <a:endCxn id="232" idx="2"/>
            </p:cNvCxnSpPr>
            <p:nvPr/>
          </p:nvCxnSpPr>
          <p:spPr>
            <a:xfrm>
              <a:off x="924653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67B96218-B038-AC41-937A-BF3A70A175AA}"/>
                </a:ext>
              </a:extLst>
            </p:cNvPr>
            <p:cNvCxnSpPr>
              <a:cxnSpLocks/>
              <a:stCxn id="231" idx="6"/>
              <a:endCxn id="232" idx="7"/>
            </p:cNvCxnSpPr>
            <p:nvPr/>
          </p:nvCxnSpPr>
          <p:spPr>
            <a:xfrm>
              <a:off x="9367880" y="1340827"/>
              <a:ext cx="146776" cy="262551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A71849B9-4970-F042-A4D5-45AC02EFF4F0}"/>
                  </a:ext>
                </a:extLst>
              </p:cNvPr>
              <p:cNvSpPr txBox="1"/>
              <p:nvPr/>
            </p:nvSpPr>
            <p:spPr>
              <a:xfrm>
                <a:off x="4235983" y="3854475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A71849B9-4970-F042-A4D5-45AC02EF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83" y="3854475"/>
                <a:ext cx="341137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1DC4BD49-5DF2-D340-B0CC-FB788DA90240}"/>
                  </a:ext>
                </a:extLst>
              </p:cNvPr>
              <p:cNvSpPr txBox="1"/>
              <p:nvPr/>
            </p:nvSpPr>
            <p:spPr>
              <a:xfrm>
                <a:off x="4708030" y="3875013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1DC4BD49-5DF2-D340-B0CC-FB788DA90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030" y="3875013"/>
                <a:ext cx="34113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FE866C0C-9383-FC40-9150-022AF34EB1C6}"/>
                  </a:ext>
                </a:extLst>
              </p:cNvPr>
              <p:cNvSpPr txBox="1"/>
              <p:nvPr/>
            </p:nvSpPr>
            <p:spPr>
              <a:xfrm>
                <a:off x="4488629" y="3316628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FE866C0C-9383-FC40-9150-022AF34EB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629" y="3316628"/>
                <a:ext cx="34113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7" name="Group 236">
            <a:extLst>
              <a:ext uri="{FF2B5EF4-FFF2-40B4-BE49-F238E27FC236}">
                <a16:creationId xmlns:a16="http://schemas.microsoft.com/office/drawing/2014/main" id="{31FCF28E-28E3-0C45-B05B-6E830A794239}"/>
              </a:ext>
            </a:extLst>
          </p:cNvPr>
          <p:cNvGrpSpPr/>
          <p:nvPr/>
        </p:nvGrpSpPr>
        <p:grpSpPr>
          <a:xfrm>
            <a:off x="6162038" y="3601538"/>
            <a:ext cx="340415" cy="347909"/>
            <a:chOff x="9183476" y="1309296"/>
            <a:chExt cx="340415" cy="347909"/>
          </a:xfrm>
          <a:solidFill>
            <a:schemeClr val="accent6"/>
          </a:solidFill>
        </p:grpSpPr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421EE8B5-C26C-504E-A0EB-D2FD3237DBCA}"/>
                </a:ext>
              </a:extLst>
            </p:cNvPr>
            <p:cNvCxnSpPr>
              <a:cxnSpLocks/>
              <a:stCxn id="243" idx="3"/>
              <a:endCxn id="242" idx="0"/>
            </p:cNvCxnSpPr>
            <p:nvPr/>
          </p:nvCxnSpPr>
          <p:spPr>
            <a:xfrm flipH="1">
              <a:off x="9215007" y="1363123"/>
              <a:ext cx="99046" cy="226687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0DD74CB1-D47D-FB44-8068-C95ACF3508D9}"/>
                </a:ext>
              </a:extLst>
            </p:cNvPr>
            <p:cNvSpPr/>
            <p:nvPr/>
          </p:nvSpPr>
          <p:spPr>
            <a:xfrm>
              <a:off x="9183476" y="1589810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3232B0DE-D0A6-644F-9430-E74B8701B328}"/>
                </a:ext>
              </a:extLst>
            </p:cNvPr>
            <p:cNvSpPr/>
            <p:nvPr/>
          </p:nvSpPr>
          <p:spPr>
            <a:xfrm>
              <a:off x="9304818" y="1309296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C898CB3-F999-B54E-8408-1892039CE7F6}"/>
                </a:ext>
              </a:extLst>
            </p:cNvPr>
            <p:cNvSpPr/>
            <p:nvPr/>
          </p:nvSpPr>
          <p:spPr>
            <a:xfrm>
              <a:off x="9460829" y="1594143"/>
              <a:ext cx="63062" cy="6306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6CFCEFB8-F119-914D-BC0C-317BBAE5711A}"/>
                </a:ext>
              </a:extLst>
            </p:cNvPr>
            <p:cNvCxnSpPr>
              <a:cxnSpLocks/>
              <a:stCxn id="244" idx="0"/>
              <a:endCxn id="243" idx="4"/>
            </p:cNvCxnSpPr>
            <p:nvPr/>
          </p:nvCxnSpPr>
          <p:spPr>
            <a:xfrm flipH="1" flipV="1">
              <a:off x="9336349" y="1372358"/>
              <a:ext cx="156011" cy="221785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ECD336CA-03AF-164E-869D-D1D0C5781DC0}"/>
                </a:ext>
              </a:extLst>
            </p:cNvPr>
            <p:cNvCxnSpPr>
              <a:cxnSpLocks/>
              <a:stCxn id="242" idx="6"/>
              <a:endCxn id="244" idx="2"/>
            </p:cNvCxnSpPr>
            <p:nvPr/>
          </p:nvCxnSpPr>
          <p:spPr>
            <a:xfrm>
              <a:off x="9246538" y="1621341"/>
              <a:ext cx="214291" cy="4333"/>
            </a:xfrm>
            <a:prstGeom prst="straightConnector1">
              <a:avLst/>
            </a:prstGeom>
            <a:grpFill/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55ED6EF9-AF70-5C45-8B8A-F67B77EDB541}"/>
                  </a:ext>
                </a:extLst>
              </p:cNvPr>
              <p:cNvSpPr txBox="1"/>
              <p:nvPr/>
            </p:nvSpPr>
            <p:spPr>
              <a:xfrm>
                <a:off x="5882443" y="3890415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55ED6EF9-AF70-5C45-8B8A-F67B77EDB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443" y="3890415"/>
                <a:ext cx="341137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6214BC97-3345-B449-8AD3-52813CC3B88D}"/>
                  </a:ext>
                </a:extLst>
              </p:cNvPr>
              <p:cNvSpPr txBox="1"/>
              <p:nvPr/>
            </p:nvSpPr>
            <p:spPr>
              <a:xfrm>
                <a:off x="6349790" y="3890415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6214BC97-3345-B449-8AD3-52813CC3B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90" y="3890415"/>
                <a:ext cx="341137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2477FD11-905F-6B4E-BDAC-A381FCC990E7}"/>
                  </a:ext>
                </a:extLst>
              </p:cNvPr>
              <p:cNvSpPr txBox="1"/>
              <p:nvPr/>
            </p:nvSpPr>
            <p:spPr>
              <a:xfrm>
                <a:off x="6119135" y="3351281"/>
                <a:ext cx="3411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2477FD11-905F-6B4E-BDAC-A381FCC9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135" y="3351281"/>
                <a:ext cx="34113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Left 3">
            <a:extLst>
              <a:ext uri="{FF2B5EF4-FFF2-40B4-BE49-F238E27FC236}">
                <a16:creationId xmlns:a16="http://schemas.microsoft.com/office/drawing/2014/main" id="{2449C760-DB78-9FF2-8B16-16E5B06CF94C}"/>
              </a:ext>
            </a:extLst>
          </p:cNvPr>
          <p:cNvSpPr/>
          <p:nvPr/>
        </p:nvSpPr>
        <p:spPr>
          <a:xfrm>
            <a:off x="4892623" y="5438222"/>
            <a:ext cx="462734" cy="369332"/>
          </a:xfrm>
          <a:prstGeom prst="leftArrow">
            <a:avLst/>
          </a:prstGeom>
          <a:noFill/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202A4-A653-93B4-DCF7-E1839E0D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11096"/>
            <a:ext cx="10805160" cy="683664"/>
          </a:xfrm>
        </p:spPr>
        <p:txBody>
          <a:bodyPr/>
          <a:lstStyle/>
          <a:p>
            <a:pPr algn="l"/>
            <a:r>
              <a:rPr lang="en-US" sz="3200" b="1" dirty="0"/>
              <a:t>Regularity in daily human mobility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EC703-3287-58C7-9767-20D868FD5EB3}"/>
              </a:ext>
            </a:extLst>
          </p:cNvPr>
          <p:cNvSpPr txBox="1"/>
          <p:nvPr/>
        </p:nvSpPr>
        <p:spPr>
          <a:xfrm>
            <a:off x="1182740" y="2151525"/>
            <a:ext cx="253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Location-based motifs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3F285-BDB1-647F-7FCC-C74A3E3B1BCB}"/>
              </a:ext>
            </a:extLst>
          </p:cNvPr>
          <p:cNvSpPr txBox="1"/>
          <p:nvPr/>
        </p:nvSpPr>
        <p:spPr>
          <a:xfrm>
            <a:off x="1153600" y="3644104"/>
            <a:ext cx="253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Activity-based motifs</a:t>
            </a:r>
          </a:p>
        </p:txBody>
      </p:sp>
    </p:spTree>
    <p:extLst>
      <p:ext uri="{BB962C8B-B14F-4D97-AF65-F5344CB8AC3E}">
        <p14:creationId xmlns:p14="http://schemas.microsoft.com/office/powerpoint/2010/main" val="97253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7D7B36E0-26BA-B245-BCEB-FAA416782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02FC7-782D-524F-9A23-0349BB00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11096"/>
            <a:ext cx="10805160" cy="683664"/>
          </a:xfrm>
        </p:spPr>
        <p:txBody>
          <a:bodyPr/>
          <a:lstStyle/>
          <a:p>
            <a:pPr algn="l"/>
            <a:r>
              <a:rPr lang="en-US" sz="3200" b="1" dirty="0"/>
              <a:t>Regularity in daily human mobility patterns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B1CC86A-FF3C-2F4A-9B09-054F965189E4}"/>
              </a:ext>
            </a:extLst>
          </p:cNvPr>
          <p:cNvSpPr txBox="1">
            <a:spLocks/>
          </p:cNvSpPr>
          <p:nvPr/>
        </p:nvSpPr>
        <p:spPr>
          <a:xfrm>
            <a:off x="838200" y="1145137"/>
            <a:ext cx="10515600" cy="1018328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8EC4F-4238-FC44-BCBF-65596A8A2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5" t="950" r="1162" b="1576"/>
          <a:stretch/>
        </p:blipFill>
        <p:spPr>
          <a:xfrm>
            <a:off x="5668269" y="1654301"/>
            <a:ext cx="6251015" cy="4652211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851AF68-11CA-694B-AD0E-44580786F9D2}"/>
              </a:ext>
            </a:extLst>
          </p:cNvPr>
          <p:cNvSpPr txBox="1"/>
          <p:nvPr/>
        </p:nvSpPr>
        <p:spPr>
          <a:xfrm>
            <a:off x="472440" y="1145137"/>
            <a:ext cx="6251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Regularity in </a:t>
            </a:r>
            <a:r>
              <a:rPr lang="en-US" sz="2800" b="1" dirty="0"/>
              <a:t>Location Visiting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Regularity in </a:t>
            </a:r>
            <a:r>
              <a:rPr lang="en-US" sz="2800" b="1" dirty="0"/>
              <a:t>Motif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Regularity in </a:t>
            </a:r>
            <a:r>
              <a:rPr lang="en-US" sz="2800" b="1" dirty="0"/>
              <a:t>Routing Preference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C0BE9DD-93AA-3043-BFB0-8D66235673DC}"/>
              </a:ext>
            </a:extLst>
          </p:cNvPr>
          <p:cNvSpPr/>
          <p:nvPr/>
        </p:nvSpPr>
        <p:spPr>
          <a:xfrm>
            <a:off x="472440" y="6306512"/>
            <a:ext cx="11446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Ji, Gao, et al. Rethinking the regularity in mobility patterns of personal vehicle drivers: A multi-city comparison using a feature engineering approach. (2023), 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Transactions in GIS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4648C-9823-3E48-9C45-462C2AB3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" y="2803300"/>
            <a:ext cx="5110413" cy="31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9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C3123CB-521D-C182-6860-CAD5E539B235}"/>
              </a:ext>
            </a:extLst>
          </p:cNvPr>
          <p:cNvGrpSpPr/>
          <p:nvPr/>
        </p:nvGrpSpPr>
        <p:grpSpPr>
          <a:xfrm>
            <a:off x="5196553" y="554920"/>
            <a:ext cx="4908146" cy="3332009"/>
            <a:chOff x="5196553" y="763929"/>
            <a:chExt cx="4364341" cy="2962834"/>
          </a:xfrm>
        </p:grpSpPr>
        <p:pic>
          <p:nvPicPr>
            <p:cNvPr id="193" name="cluster_embedding.png" descr="cluster_embeddin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6553" y="763929"/>
              <a:ext cx="4364341" cy="296283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01127A4-D356-F456-1157-D08DA14E17CD}"/>
                </a:ext>
              </a:extLst>
            </p:cNvPr>
            <p:cNvSpPr/>
            <p:nvPr/>
          </p:nvSpPr>
          <p:spPr>
            <a:xfrm>
              <a:off x="7328161" y="2720890"/>
              <a:ext cx="2151505" cy="944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KMedoids Clustering"/>
          <p:cNvSpPr txBox="1"/>
          <p:nvPr/>
        </p:nvSpPr>
        <p:spPr>
          <a:xfrm>
            <a:off x="516663" y="2720890"/>
            <a:ext cx="4201468" cy="47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/>
          <a:lstStyle>
            <a:lvl1pPr defTabSz="7802880">
              <a:lnSpc>
                <a:spcPct val="90000"/>
              </a:lnSpc>
              <a:defRPr sz="2400">
                <a:solidFill>
                  <a:srgbClr val="B5271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KMedoids</a:t>
            </a:r>
            <a:r>
              <a:rPr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Clustering</a:t>
            </a:r>
          </a:p>
        </p:txBody>
      </p:sp>
      <p:sp>
        <p:nvSpPr>
          <p:cNvPr id="190" name="KMedoids clustering…"/>
          <p:cNvSpPr txBox="1"/>
          <p:nvPr/>
        </p:nvSpPr>
        <p:spPr>
          <a:xfrm>
            <a:off x="483838" y="4318351"/>
            <a:ext cx="4914074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>
            <a:spAutoFit/>
          </a:bodyPr>
          <a:lstStyle/>
          <a:p>
            <a:pPr defTabSz="7802880">
              <a:lnSpc>
                <a:spcPct val="90000"/>
              </a:lnSpc>
              <a:spcBef>
                <a:spcPts val="30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Calibri" panose="020F0502020204030204" pitchFamily="34" charset="0"/>
                <a:cs typeface="Calibri" panose="020F0502020204030204" pitchFamily="34" charset="0"/>
              </a:rPr>
              <a:t>KMedoids clustering</a:t>
            </a:r>
          </a:p>
          <a:p>
            <a:pPr marL="203200" indent="-203200" defTabSz="7802880">
              <a:lnSpc>
                <a:spcPct val="90000"/>
              </a:lnSpc>
              <a:buSzPct val="149000"/>
              <a:buChar char="-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latin typeface="Calibri" panose="020F0502020204030204" pitchFamily="34" charset="0"/>
                <a:cs typeface="Calibri" panose="020F0502020204030204" pitchFamily="34" charset="0"/>
              </a:rPr>
              <a:t>Mediods are identified as exemplary users of each cluster</a:t>
            </a:r>
          </a:p>
        </p:txBody>
      </p:sp>
      <p:sp>
        <p:nvSpPr>
          <p:cNvPr id="191" name="ExtraTrees-based distance…"/>
          <p:cNvSpPr txBox="1"/>
          <p:nvPr/>
        </p:nvSpPr>
        <p:spPr>
          <a:xfrm>
            <a:off x="488924" y="3342411"/>
            <a:ext cx="5858775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>
            <a:spAutoFit/>
          </a:bodyPr>
          <a:lstStyle/>
          <a:p>
            <a:pPr defTabSz="7802880">
              <a:lnSpc>
                <a:spcPct val="90000"/>
              </a:lnSpc>
              <a:spcBef>
                <a:spcPts val="30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</a:rPr>
              <a:t>ExtraTrees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-based distance</a:t>
            </a:r>
          </a:p>
          <a:p>
            <a:pPr marL="203200" indent="-203200" defTabSz="7802880">
              <a:lnSpc>
                <a:spcPct val="90000"/>
              </a:lnSpc>
              <a:buSzPct val="149000"/>
              <a:buChar char="-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</a:rPr>
              <a:t>ExtraTrees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-based distance</a:t>
            </a:r>
          </a:p>
          <a:p>
            <a:pPr marL="203200" indent="-203200" defTabSz="7802880">
              <a:lnSpc>
                <a:spcPct val="90000"/>
              </a:lnSpc>
              <a:buSzPct val="149000"/>
              <a:buChar char="-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Better for cluster cohesion</a:t>
            </a:r>
          </a:p>
        </p:txBody>
      </p:sp>
      <p:sp>
        <p:nvSpPr>
          <p:cNvPr id="192" name="Feature Importance"/>
          <p:cNvSpPr txBox="1"/>
          <p:nvPr/>
        </p:nvSpPr>
        <p:spPr>
          <a:xfrm>
            <a:off x="516663" y="5275790"/>
            <a:ext cx="2896964" cy="47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/>
          <a:lstStyle>
            <a:lvl1pPr defTabSz="7802880">
              <a:lnSpc>
                <a:spcPct val="90000"/>
              </a:lnSpc>
              <a:defRPr sz="2400">
                <a:solidFill>
                  <a:srgbClr val="B5271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Importance</a:t>
            </a:r>
          </a:p>
        </p:txBody>
      </p:sp>
      <p:sp>
        <p:nvSpPr>
          <p:cNvPr id="194" name="Permutation-based feature importance…"/>
          <p:cNvSpPr txBox="1"/>
          <p:nvPr/>
        </p:nvSpPr>
        <p:spPr>
          <a:xfrm>
            <a:off x="488924" y="5773981"/>
            <a:ext cx="5858775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>
            <a:spAutoFit/>
          </a:bodyPr>
          <a:lstStyle/>
          <a:p>
            <a:pPr defTabSz="7802880">
              <a:lnSpc>
                <a:spcPct val="90000"/>
              </a:lnSpc>
              <a:spcBef>
                <a:spcPts val="30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Permutation-based feature importance</a:t>
            </a:r>
          </a:p>
          <a:p>
            <a:pPr marL="203200" indent="-203200" defTabSz="7802880">
              <a:lnSpc>
                <a:spcPct val="90000"/>
              </a:lnSpc>
              <a:buSzPct val="149000"/>
              <a:buChar char="-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Global feature importance</a:t>
            </a:r>
          </a:p>
          <a:p>
            <a:pPr marL="203200" indent="-203200" defTabSz="7802880">
              <a:lnSpc>
                <a:spcPct val="90000"/>
              </a:lnSpc>
              <a:buSzPct val="149000"/>
              <a:buChar char="-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Local feature importance</a:t>
            </a:r>
          </a:p>
        </p:txBody>
      </p:sp>
      <p:sp>
        <p:nvSpPr>
          <p:cNvPr id="197" name="Driver clusters"/>
          <p:cNvSpPr txBox="1"/>
          <p:nvPr/>
        </p:nvSpPr>
        <p:spPr>
          <a:xfrm>
            <a:off x="6299599" y="3726763"/>
            <a:ext cx="1235342" cy="320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60" tIns="60960" rIns="60960" bIns="60960" anchor="ctr">
            <a:spAutoFit/>
          </a:bodyPr>
          <a:lstStyle>
            <a:lvl1pPr>
              <a:spcBef>
                <a:spcPts val="1200"/>
              </a:spcBef>
              <a:defRPr sz="1300" i="1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Driver clusters</a:t>
            </a:r>
          </a:p>
        </p:txBody>
      </p:sp>
      <p:sp>
        <p:nvSpPr>
          <p:cNvPr id="2" name="Dimensionality reduction">
            <a:extLst>
              <a:ext uri="{FF2B5EF4-FFF2-40B4-BE49-F238E27FC236}">
                <a16:creationId xmlns:a16="http://schemas.microsoft.com/office/drawing/2014/main" id="{12508A0B-6B51-3C30-EC17-638EAC04DE48}"/>
              </a:ext>
            </a:extLst>
          </p:cNvPr>
          <p:cNvSpPr txBox="1"/>
          <p:nvPr/>
        </p:nvSpPr>
        <p:spPr>
          <a:xfrm>
            <a:off x="516663" y="1426269"/>
            <a:ext cx="3655275" cy="47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/>
          <a:lstStyle>
            <a:lvl1pPr defTabSz="7802880">
              <a:lnSpc>
                <a:spcPct val="90000"/>
              </a:lnSpc>
              <a:defRPr sz="2400">
                <a:solidFill>
                  <a:srgbClr val="B5271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Dimensionality reduction</a:t>
            </a:r>
          </a:p>
        </p:txBody>
      </p:sp>
      <p:sp>
        <p:nvSpPr>
          <p:cNvPr id="3" name="Correlation between features…">
            <a:extLst>
              <a:ext uri="{FF2B5EF4-FFF2-40B4-BE49-F238E27FC236}">
                <a16:creationId xmlns:a16="http://schemas.microsoft.com/office/drawing/2014/main" id="{CB69F64C-0A0E-F5B1-5477-0A29DFB5B5AF}"/>
              </a:ext>
            </a:extLst>
          </p:cNvPr>
          <p:cNvSpPr txBox="1"/>
          <p:nvPr/>
        </p:nvSpPr>
        <p:spPr>
          <a:xfrm>
            <a:off x="578523" y="1905621"/>
            <a:ext cx="5858775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 anchor="ctr">
            <a:spAutoFit/>
          </a:bodyPr>
          <a:lstStyle/>
          <a:p>
            <a:pPr defTabSz="7802880">
              <a:lnSpc>
                <a:spcPct val="90000"/>
              </a:lnSpc>
              <a:spcBef>
                <a:spcPts val="30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Correlation between features</a:t>
            </a:r>
          </a:p>
          <a:p>
            <a:pPr marL="203200" indent="-203200" defTabSz="7802880">
              <a:lnSpc>
                <a:spcPct val="90000"/>
              </a:lnSpc>
              <a:buSzPct val="149000"/>
              <a:buChar char="-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Spearman’s rank correlation coefficient </a:t>
            </a:r>
          </a:p>
          <a:p>
            <a:pPr marL="203200" indent="-203200" defTabSz="7802880">
              <a:lnSpc>
                <a:spcPct val="90000"/>
              </a:lnSpc>
              <a:buSzPct val="149000"/>
              <a:buChar char="-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Higher correlation between the same-level features</a:t>
            </a:r>
          </a:p>
        </p:txBody>
      </p:sp>
      <p:pic>
        <p:nvPicPr>
          <p:cNvPr id="4" name="departure_time.png" descr="departure_time.png">
            <a:extLst>
              <a:ext uri="{FF2B5EF4-FFF2-40B4-BE49-F238E27FC236}">
                <a16:creationId xmlns:a16="http://schemas.microsoft.com/office/drawing/2014/main" id="{879DC4C1-9002-2272-27AC-D4F43C895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554" y="4331239"/>
            <a:ext cx="5598648" cy="22156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river clusters">
            <a:extLst>
              <a:ext uri="{FF2B5EF4-FFF2-40B4-BE49-F238E27FC236}">
                <a16:creationId xmlns:a16="http://schemas.microsoft.com/office/drawing/2014/main" id="{2F86A186-46F5-CB50-8B64-B634457BBDA7}"/>
              </a:ext>
            </a:extLst>
          </p:cNvPr>
          <p:cNvSpPr txBox="1"/>
          <p:nvPr/>
        </p:nvSpPr>
        <p:spPr>
          <a:xfrm>
            <a:off x="6702415" y="6546931"/>
            <a:ext cx="258692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60" tIns="60960" rIns="60960" bIns="60960" anchor="ctr">
            <a:spAutoFit/>
          </a:bodyPr>
          <a:lstStyle>
            <a:lvl1pPr>
              <a:spcBef>
                <a:spcPts val="1200"/>
              </a:spcBef>
              <a:defRPr sz="1300" i="1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Preference for trip departure time</a:t>
            </a:r>
            <a:endParaRPr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C1ACEB-8487-9364-8EC3-1A590FA187E9}"/>
              </a:ext>
            </a:extLst>
          </p:cNvPr>
          <p:cNvGrpSpPr/>
          <p:nvPr/>
        </p:nvGrpSpPr>
        <p:grpSpPr>
          <a:xfrm>
            <a:off x="8712336" y="680272"/>
            <a:ext cx="4232315" cy="3394027"/>
            <a:chOff x="8712336" y="680272"/>
            <a:chExt cx="4232315" cy="339402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610AEA8-8AB9-E890-02F4-A85B997F4FDC}"/>
                </a:ext>
              </a:extLst>
            </p:cNvPr>
            <p:cNvGrpSpPr/>
            <p:nvPr/>
          </p:nvGrpSpPr>
          <p:grpSpPr>
            <a:xfrm>
              <a:off x="8738745" y="1820412"/>
              <a:ext cx="4205906" cy="344710"/>
              <a:chOff x="8536744" y="1622995"/>
              <a:chExt cx="4205906" cy="344710"/>
            </a:xfrm>
          </p:grpSpPr>
          <p:grpSp>
            <p:nvGrpSpPr>
              <p:cNvPr id="11" name="Group">
                <a:extLst>
                  <a:ext uri="{FF2B5EF4-FFF2-40B4-BE49-F238E27FC236}">
                    <a16:creationId xmlns:a16="http://schemas.microsoft.com/office/drawing/2014/main" id="{6E41F03C-945C-CADA-5007-E7E618C2B12E}"/>
                  </a:ext>
                </a:extLst>
              </p:cNvPr>
              <p:cNvGrpSpPr/>
              <p:nvPr/>
            </p:nvGrpSpPr>
            <p:grpSpPr>
              <a:xfrm>
                <a:off x="8536744" y="1653674"/>
                <a:ext cx="236336" cy="310809"/>
                <a:chOff x="0" y="0"/>
                <a:chExt cx="236334" cy="310807"/>
              </a:xfrm>
            </p:grpSpPr>
            <p:sp>
              <p:nvSpPr>
                <p:cNvPr id="12" name="Circle">
                  <a:extLst>
                    <a:ext uri="{FF2B5EF4-FFF2-40B4-BE49-F238E27FC236}">
                      <a16:creationId xmlns:a16="http://schemas.microsoft.com/office/drawing/2014/main" id="{7DE37500-383D-5950-F3F0-2A19B2488203}"/>
                    </a:ext>
                  </a:extLst>
                </p:cNvPr>
                <p:cNvSpPr/>
                <p:nvPr/>
              </p:nvSpPr>
              <p:spPr>
                <a:xfrm>
                  <a:off x="26776" y="51312"/>
                  <a:ext cx="182783" cy="182783"/>
                </a:xfrm>
                <a:prstGeom prst="ellipse">
                  <a:avLst/>
                </a:prstGeom>
                <a:solidFill>
                  <a:srgbClr val="B527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" tIns="60960" rIns="60960" bIns="60960" numCol="1" anchor="ctr">
                  <a:noAutofit/>
                </a:bodyPr>
                <a:lstStyle/>
                <a:p>
                  <a:pPr algn="ctr" defTabSz="3616959">
                    <a:defRPr sz="10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/>
                </a:p>
              </p:txBody>
            </p:sp>
            <p:sp>
              <p:nvSpPr>
                <p:cNvPr id="13" name="4">
                  <a:extLst>
                    <a:ext uri="{FF2B5EF4-FFF2-40B4-BE49-F238E27FC236}">
                      <a16:creationId xmlns:a16="http://schemas.microsoft.com/office/drawing/2014/main" id="{8B491DF9-43DB-36E8-9F80-6CAC75A2F7F0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236335" cy="3108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0960" tIns="60960" rIns="60960" bIns="60960" numCol="1" anchor="t">
                  <a:noAutofit/>
                </a:bodyPr>
                <a:lstStyle>
                  <a:lvl1pPr algn="ctr" defTabSz="7802880">
                    <a:lnSpc>
                      <a:spcPct val="90000"/>
                    </a:lnSpc>
                    <a:defRPr sz="1000" b="1" i="1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t>4</a:t>
                  </a:r>
                </a:p>
              </p:txBody>
            </p:sp>
          </p:grpSp>
          <p:sp>
            <p:nvSpPr>
              <p:cNvPr id="14" name="Typical drivers (dark green)…">
                <a:extLst>
                  <a:ext uri="{FF2B5EF4-FFF2-40B4-BE49-F238E27FC236}">
                    <a16:creationId xmlns:a16="http://schemas.microsoft.com/office/drawing/2014/main" id="{B1502CAA-B769-134B-47F8-FA0E38E40080}"/>
                  </a:ext>
                </a:extLst>
              </p:cNvPr>
              <p:cNvSpPr txBox="1"/>
              <p:nvPr/>
            </p:nvSpPr>
            <p:spPr>
              <a:xfrm>
                <a:off x="8845327" y="1622995"/>
                <a:ext cx="3897323" cy="3447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60960" tIns="60960" rIns="60960" bIns="60960" anchor="ctr">
                <a:spAutoFit/>
              </a:bodyPr>
              <a:lstStyle/>
              <a:p>
                <a:pPr marL="0" lvl="1" indent="0" defTabSz="7802880">
                  <a:lnSpc>
                    <a:spcPct val="90000"/>
                  </a:lnSpc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Typical drivers (</a:t>
                </a:r>
                <a:r>
                  <a:rPr dirty="0">
                    <a:solidFill>
                      <a:srgbClr val="5AA14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dark green</a:t>
                </a: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B7D016-83F7-2826-380C-08245149330B}"/>
                </a:ext>
              </a:extLst>
            </p:cNvPr>
            <p:cNvGrpSpPr/>
            <p:nvPr/>
          </p:nvGrpSpPr>
          <p:grpSpPr>
            <a:xfrm>
              <a:off x="8712336" y="680272"/>
              <a:ext cx="4056432" cy="3394027"/>
              <a:chOff x="8712336" y="680272"/>
              <a:chExt cx="4056432" cy="3394027"/>
            </a:xfrm>
          </p:grpSpPr>
          <p:sp>
            <p:nvSpPr>
              <p:cNvPr id="6" name="A. Commuters…">
                <a:extLst>
                  <a:ext uri="{FF2B5EF4-FFF2-40B4-BE49-F238E27FC236}">
                    <a16:creationId xmlns:a16="http://schemas.microsoft.com/office/drawing/2014/main" id="{76E6714B-5E66-87E3-4118-2677A3A344E3}"/>
                  </a:ext>
                </a:extLst>
              </p:cNvPr>
              <p:cNvSpPr txBox="1"/>
              <p:nvPr/>
            </p:nvSpPr>
            <p:spPr>
              <a:xfrm>
                <a:off x="8712336" y="680272"/>
                <a:ext cx="3441432" cy="8156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0960" tIns="60960" rIns="60960" bIns="60960" anchor="ctr">
                <a:spAutoFit/>
              </a:bodyPr>
              <a:lstStyle/>
              <a:p>
                <a:pPr defTabSz="7802880">
                  <a:lnSpc>
                    <a:spcPct val="90000"/>
                  </a:lnSpc>
                  <a:spcBef>
                    <a:spcPts val="300"/>
                  </a:spcBef>
                  <a:defRPr b="1" i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A. Commuters</a:t>
                </a:r>
              </a:p>
              <a:p>
                <a:pPr marL="203200" indent="-203200" defTabSz="7802880">
                  <a:lnSpc>
                    <a:spcPct val="90000"/>
                  </a:lnSpc>
                  <a:buSzPct val="149000"/>
                  <a:buChar char="-"/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Travel in peak hours</a:t>
                </a:r>
              </a:p>
              <a:p>
                <a:pPr marL="203200" indent="-203200" defTabSz="7802880">
                  <a:lnSpc>
                    <a:spcPct val="90000"/>
                  </a:lnSpc>
                  <a:buSzPct val="149000"/>
                  <a:buChar char="-"/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Work-related motifs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6783A5C-0EB5-EF79-1363-A8FB6F642597}"/>
                  </a:ext>
                </a:extLst>
              </p:cNvPr>
              <p:cNvGrpSpPr/>
              <p:nvPr/>
            </p:nvGrpSpPr>
            <p:grpSpPr>
              <a:xfrm>
                <a:off x="8738745" y="1410013"/>
                <a:ext cx="4030023" cy="344710"/>
                <a:chOff x="8536744" y="878024"/>
                <a:chExt cx="4030023" cy="344710"/>
              </a:xfrm>
            </p:grpSpPr>
            <p:sp>
              <p:nvSpPr>
                <p:cNvPr id="7" name="Work-focused commuters (pink)…">
                  <a:extLst>
                    <a:ext uri="{FF2B5EF4-FFF2-40B4-BE49-F238E27FC236}">
                      <a16:creationId xmlns:a16="http://schemas.microsoft.com/office/drawing/2014/main" id="{42BA6C48-3DD5-D15B-2DC0-5106D0A1143D}"/>
                    </a:ext>
                  </a:extLst>
                </p:cNvPr>
                <p:cNvSpPr txBox="1"/>
                <p:nvPr/>
              </p:nvSpPr>
              <p:spPr>
                <a:xfrm>
                  <a:off x="8845326" y="878024"/>
                  <a:ext cx="3721441" cy="34471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60960" tIns="60960" rIns="60960" bIns="60960" anchor="ctr">
                  <a:spAutoFit/>
                </a:bodyPr>
                <a:lstStyle/>
                <a:p>
                  <a:pPr marL="0" lvl="1" indent="0" defTabSz="7802880">
                    <a:lnSpc>
                      <a:spcPct val="90000"/>
                    </a:lnSpc>
                    <a:defRPr sz="1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r>
                    <a:rPr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Work-focused commuters (</a:t>
                  </a:r>
                  <a:r>
                    <a:rPr dirty="0">
                      <a:solidFill>
                        <a:srgbClr val="EE9E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pink</a:t>
                  </a:r>
                  <a:r>
                    <a:rPr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</a:p>
              </p:txBody>
            </p:sp>
            <p:grpSp>
              <p:nvGrpSpPr>
                <p:cNvPr id="8" name="Group">
                  <a:extLst>
                    <a:ext uri="{FF2B5EF4-FFF2-40B4-BE49-F238E27FC236}">
                      <a16:creationId xmlns:a16="http://schemas.microsoft.com/office/drawing/2014/main" id="{CAC12BEF-FCF5-84CD-1D9E-9D0490BC3CD5}"/>
                    </a:ext>
                  </a:extLst>
                </p:cNvPr>
                <p:cNvGrpSpPr/>
                <p:nvPr/>
              </p:nvGrpSpPr>
              <p:grpSpPr>
                <a:xfrm>
                  <a:off x="8536744" y="905501"/>
                  <a:ext cx="236336" cy="310809"/>
                  <a:chOff x="0" y="0"/>
                  <a:chExt cx="236334" cy="310807"/>
                </a:xfrm>
              </p:grpSpPr>
              <p:sp>
                <p:nvSpPr>
                  <p:cNvPr id="9" name="Circle">
                    <a:extLst>
                      <a:ext uri="{FF2B5EF4-FFF2-40B4-BE49-F238E27FC236}">
                        <a16:creationId xmlns:a16="http://schemas.microsoft.com/office/drawing/2014/main" id="{0B179CEB-13DF-2991-690D-86EC7E88B7A9}"/>
                      </a:ext>
                    </a:extLst>
                  </p:cNvPr>
                  <p:cNvSpPr/>
                  <p:nvPr/>
                </p:nvSpPr>
                <p:spPr>
                  <a:xfrm>
                    <a:off x="26776" y="51312"/>
                    <a:ext cx="182783" cy="182783"/>
                  </a:xfrm>
                  <a:prstGeom prst="ellipse">
                    <a:avLst/>
                  </a:prstGeom>
                  <a:solidFill>
                    <a:srgbClr val="B527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0960" tIns="60960" rIns="60960" bIns="60960" numCol="1" anchor="ctr">
                    <a:noAutofit/>
                  </a:bodyPr>
                  <a:lstStyle/>
                  <a:p>
                    <a:pPr algn="ctr" defTabSz="3616959">
                      <a:defRPr sz="10200">
                        <a:solidFill>
                          <a:srgbClr val="FFFFFF"/>
                        </a:solidFill>
                        <a:latin typeface="Graphik"/>
                        <a:ea typeface="Graphik"/>
                        <a:cs typeface="Graphik"/>
                        <a:sym typeface="Graphik"/>
                      </a:defRPr>
                    </a:pPr>
                    <a:endParaRPr/>
                  </a:p>
                </p:txBody>
              </p:sp>
              <p:sp>
                <p:nvSpPr>
                  <p:cNvPr id="10" name="3">
                    <a:extLst>
                      <a:ext uri="{FF2B5EF4-FFF2-40B4-BE49-F238E27FC236}">
                        <a16:creationId xmlns:a16="http://schemas.microsoft.com/office/drawing/2014/main" id="{89F25974-DE6C-511C-2A46-33DC1B27524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236335" cy="31080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0960" tIns="60960" rIns="60960" bIns="60960" numCol="1" anchor="t">
                    <a:noAutofit/>
                  </a:bodyPr>
                  <a:lstStyle>
                    <a:lvl1pPr algn="ctr" defTabSz="7802880">
                      <a:lnSpc>
                        <a:spcPct val="90000"/>
                      </a:lnSpc>
                      <a:defRPr sz="1000" b="1" i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r>
                      <a:t>3</a:t>
                    </a:r>
                  </a:p>
                </p:txBody>
              </p:sp>
            </p:grp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8C625D3-B24B-046B-1684-C5CF34254B39}"/>
                  </a:ext>
                </a:extLst>
              </p:cNvPr>
              <p:cNvGrpSpPr/>
              <p:nvPr/>
            </p:nvGrpSpPr>
            <p:grpSpPr>
              <a:xfrm>
                <a:off x="8738745" y="2230812"/>
                <a:ext cx="4030023" cy="344710"/>
                <a:chOff x="8536744" y="2308469"/>
                <a:chExt cx="4030023" cy="344710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5E8338A4-8A5A-8A6A-618F-C6B4B7352B0F}"/>
                    </a:ext>
                  </a:extLst>
                </p:cNvPr>
                <p:cNvGrpSpPr/>
                <p:nvPr/>
              </p:nvGrpSpPr>
              <p:grpSpPr>
                <a:xfrm>
                  <a:off x="8536744" y="2322982"/>
                  <a:ext cx="236336" cy="310809"/>
                  <a:chOff x="0" y="0"/>
                  <a:chExt cx="236334" cy="310807"/>
                </a:xfrm>
              </p:grpSpPr>
              <p:sp>
                <p:nvSpPr>
                  <p:cNvPr id="16" name="Circle">
                    <a:extLst>
                      <a:ext uri="{FF2B5EF4-FFF2-40B4-BE49-F238E27FC236}">
                        <a16:creationId xmlns:a16="http://schemas.microsoft.com/office/drawing/2014/main" id="{24533C19-84D3-8619-D5B3-AC2B25212534}"/>
                      </a:ext>
                    </a:extLst>
                  </p:cNvPr>
                  <p:cNvSpPr/>
                  <p:nvPr/>
                </p:nvSpPr>
                <p:spPr>
                  <a:xfrm>
                    <a:off x="26776" y="51312"/>
                    <a:ext cx="182783" cy="182783"/>
                  </a:xfrm>
                  <a:prstGeom prst="ellipse">
                    <a:avLst/>
                  </a:prstGeom>
                  <a:solidFill>
                    <a:srgbClr val="B527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0960" tIns="60960" rIns="60960" bIns="60960" numCol="1" anchor="ctr">
                    <a:noAutofit/>
                  </a:bodyPr>
                  <a:lstStyle/>
                  <a:p>
                    <a:pPr algn="ctr" defTabSz="3616959">
                      <a:defRPr sz="10200">
                        <a:solidFill>
                          <a:srgbClr val="FFFFFF"/>
                        </a:solidFill>
                        <a:latin typeface="Graphik"/>
                        <a:ea typeface="Graphik"/>
                        <a:cs typeface="Graphik"/>
                        <a:sym typeface="Graphik"/>
                      </a:defRPr>
                    </a:pPr>
                    <a:endParaRPr/>
                  </a:p>
                </p:txBody>
              </p:sp>
              <p:sp>
                <p:nvSpPr>
                  <p:cNvPr id="17" name="5">
                    <a:extLst>
                      <a:ext uri="{FF2B5EF4-FFF2-40B4-BE49-F238E27FC236}">
                        <a16:creationId xmlns:a16="http://schemas.microsoft.com/office/drawing/2014/main" id="{E2FC6719-463E-B408-5E8C-A85F9E054274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236335" cy="31080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0960" tIns="60960" rIns="60960" bIns="60960" numCol="1" anchor="t">
                    <a:noAutofit/>
                  </a:bodyPr>
                  <a:lstStyle>
                    <a:lvl1pPr algn="ctr" defTabSz="7802880">
                      <a:lnSpc>
                        <a:spcPct val="90000"/>
                      </a:lnSpc>
                      <a:defRPr sz="1000" b="1" i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r>
                      <a:t>5</a:t>
                    </a:r>
                  </a:p>
                </p:txBody>
              </p:sp>
            </p:grpSp>
            <p:sp>
              <p:nvSpPr>
                <p:cNvPr id="18" name="Movers (light green)…">
                  <a:extLst>
                    <a:ext uri="{FF2B5EF4-FFF2-40B4-BE49-F238E27FC236}">
                      <a16:creationId xmlns:a16="http://schemas.microsoft.com/office/drawing/2014/main" id="{3C42EFA2-6B39-6AFE-CC5A-72BD2F464E40}"/>
                    </a:ext>
                  </a:extLst>
                </p:cNvPr>
                <p:cNvSpPr txBox="1"/>
                <p:nvPr/>
              </p:nvSpPr>
              <p:spPr>
                <a:xfrm>
                  <a:off x="8845327" y="2308469"/>
                  <a:ext cx="3721440" cy="34471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60960" tIns="60960" rIns="60960" bIns="60960" anchor="ctr">
                  <a:spAutoFit/>
                </a:bodyPr>
                <a:lstStyle/>
                <a:p>
                  <a:pPr marL="0" lvl="1" indent="0" defTabSz="7802880">
                    <a:lnSpc>
                      <a:spcPct val="90000"/>
                    </a:lnSpc>
                    <a:defRPr sz="1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r>
                    <a:rPr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Movers (</a:t>
                  </a:r>
                  <a:r>
                    <a:rPr dirty="0">
                      <a:solidFill>
                        <a:srgbClr val="BBDE9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light green)</a:t>
                  </a:r>
                </a:p>
              </p:txBody>
            </p:sp>
          </p:grpSp>
          <p:sp>
            <p:nvSpPr>
              <p:cNvPr id="19" name="B. Non-commuters…">
                <a:extLst>
                  <a:ext uri="{FF2B5EF4-FFF2-40B4-BE49-F238E27FC236}">
                    <a16:creationId xmlns:a16="http://schemas.microsoft.com/office/drawing/2014/main" id="{B7E0DCF5-03ED-9A09-C0E1-3D829141712F}"/>
                  </a:ext>
                </a:extLst>
              </p:cNvPr>
              <p:cNvSpPr txBox="1"/>
              <p:nvPr/>
            </p:nvSpPr>
            <p:spPr>
              <a:xfrm>
                <a:off x="8738746" y="2639615"/>
                <a:ext cx="3479984" cy="8156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0960" tIns="60960" rIns="60960" bIns="60960" anchor="ctr">
                <a:spAutoFit/>
              </a:bodyPr>
              <a:lstStyle/>
              <a:p>
                <a:pPr defTabSz="7802880">
                  <a:lnSpc>
                    <a:spcPct val="90000"/>
                  </a:lnSpc>
                  <a:spcBef>
                    <a:spcPts val="300"/>
                  </a:spcBef>
                  <a:defRPr b="1" i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B. Non-commuters</a:t>
                </a:r>
              </a:p>
              <a:p>
                <a:pPr marL="203200" indent="-203200" defTabSz="7802880">
                  <a:lnSpc>
                    <a:spcPct val="90000"/>
                  </a:lnSpc>
                  <a:buSzPct val="149000"/>
                  <a:buChar char="-"/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Travel in off-peak hours</a:t>
                </a:r>
              </a:p>
              <a:p>
                <a:pPr marL="203200" indent="-203200" defTabSz="7802880">
                  <a:lnSpc>
                    <a:spcPct val="90000"/>
                  </a:lnSpc>
                  <a:buSzPct val="149000"/>
                  <a:buChar char="-"/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Home-related motifs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166A6A1-9EAA-C37F-A199-DDBFA8624345}"/>
                  </a:ext>
                </a:extLst>
              </p:cNvPr>
              <p:cNvGrpSpPr/>
              <p:nvPr/>
            </p:nvGrpSpPr>
            <p:grpSpPr>
              <a:xfrm>
                <a:off x="8741754" y="3350274"/>
                <a:ext cx="3294182" cy="344710"/>
                <a:chOff x="8536744" y="3205699"/>
                <a:chExt cx="3294182" cy="344710"/>
              </a:xfrm>
            </p:grpSpPr>
            <p:sp>
              <p:nvSpPr>
                <p:cNvPr id="20" name="Gig drivers (light blue)…">
                  <a:extLst>
                    <a:ext uri="{FF2B5EF4-FFF2-40B4-BE49-F238E27FC236}">
                      <a16:creationId xmlns:a16="http://schemas.microsoft.com/office/drawing/2014/main" id="{BE6B451B-B47B-D1D2-0C1F-31844A4DCEB7}"/>
                    </a:ext>
                  </a:extLst>
                </p:cNvPr>
                <p:cNvSpPr txBox="1"/>
                <p:nvPr/>
              </p:nvSpPr>
              <p:spPr>
                <a:xfrm>
                  <a:off x="8845326" y="3205699"/>
                  <a:ext cx="2985600" cy="34471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60960" tIns="60960" rIns="60960" bIns="60960" anchor="ctr">
                  <a:spAutoFit/>
                </a:bodyPr>
                <a:lstStyle/>
                <a:p>
                  <a:pPr marL="0" lvl="1" indent="0" defTabSz="7802880">
                    <a:lnSpc>
                      <a:spcPct val="90000"/>
                    </a:lnSpc>
                    <a:defRPr sz="1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r>
                    <a:rPr sz="16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Gig</a:t>
                  </a:r>
                  <a:r>
                    <a:rPr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drivers (</a:t>
                  </a:r>
                  <a:r>
                    <a:rPr dirty="0">
                      <a:solidFill>
                        <a:srgbClr val="AECD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light blue</a:t>
                  </a:r>
                  <a:r>
                    <a:rPr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</a:p>
              </p:txBody>
            </p:sp>
            <p:grpSp>
              <p:nvGrpSpPr>
                <p:cNvPr id="21" name="Group">
                  <a:extLst>
                    <a:ext uri="{FF2B5EF4-FFF2-40B4-BE49-F238E27FC236}">
                      <a16:creationId xmlns:a16="http://schemas.microsoft.com/office/drawing/2014/main" id="{C996B47A-7C03-BAFD-6B65-42810B6E0530}"/>
                    </a:ext>
                  </a:extLst>
                </p:cNvPr>
                <p:cNvGrpSpPr/>
                <p:nvPr/>
              </p:nvGrpSpPr>
              <p:grpSpPr>
                <a:xfrm>
                  <a:off x="8536744" y="3218806"/>
                  <a:ext cx="236336" cy="310808"/>
                  <a:chOff x="0" y="0"/>
                  <a:chExt cx="236334" cy="310807"/>
                </a:xfrm>
              </p:grpSpPr>
              <p:sp>
                <p:nvSpPr>
                  <p:cNvPr id="22" name="Circle">
                    <a:extLst>
                      <a:ext uri="{FF2B5EF4-FFF2-40B4-BE49-F238E27FC236}">
                        <a16:creationId xmlns:a16="http://schemas.microsoft.com/office/drawing/2014/main" id="{119614F8-4FC2-A3B7-136B-7165EFB7F685}"/>
                      </a:ext>
                    </a:extLst>
                  </p:cNvPr>
                  <p:cNvSpPr/>
                  <p:nvPr/>
                </p:nvSpPr>
                <p:spPr>
                  <a:xfrm>
                    <a:off x="26776" y="51312"/>
                    <a:ext cx="182783" cy="182783"/>
                  </a:xfrm>
                  <a:prstGeom prst="ellipse">
                    <a:avLst/>
                  </a:prstGeom>
                  <a:solidFill>
                    <a:srgbClr val="B527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0960" tIns="60960" rIns="60960" bIns="60960" numCol="1" anchor="ctr">
                    <a:noAutofit/>
                  </a:bodyPr>
                  <a:lstStyle/>
                  <a:p>
                    <a:pPr algn="ctr" defTabSz="3616959">
                      <a:defRPr sz="10200">
                        <a:solidFill>
                          <a:srgbClr val="FFFFFF"/>
                        </a:solidFill>
                        <a:latin typeface="Graphik"/>
                        <a:ea typeface="Graphik"/>
                        <a:cs typeface="Graphik"/>
                        <a:sym typeface="Graphik"/>
                      </a:defRPr>
                    </a:pPr>
                    <a:endParaRPr/>
                  </a:p>
                </p:txBody>
              </p:sp>
              <p:sp>
                <p:nvSpPr>
                  <p:cNvPr id="23" name="1">
                    <a:extLst>
                      <a:ext uri="{FF2B5EF4-FFF2-40B4-BE49-F238E27FC236}">
                        <a16:creationId xmlns:a16="http://schemas.microsoft.com/office/drawing/2014/main" id="{882A09AF-480A-83E6-E3F9-5419340B9E9E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236335" cy="31080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0960" tIns="60960" rIns="60960" bIns="60960" numCol="1" anchor="t">
                    <a:noAutofit/>
                  </a:bodyPr>
                  <a:lstStyle>
                    <a:lvl1pPr algn="ctr" defTabSz="7802880">
                      <a:lnSpc>
                        <a:spcPct val="90000"/>
                      </a:lnSpc>
                      <a:defRPr sz="1000" b="1" i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r>
                      <a:t>1</a:t>
                    </a:r>
                  </a:p>
                </p:txBody>
              </p:sp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01B8FB2-CB94-869F-68B3-50D856EDEAF8}"/>
                  </a:ext>
                </a:extLst>
              </p:cNvPr>
              <p:cNvGrpSpPr/>
              <p:nvPr/>
            </p:nvGrpSpPr>
            <p:grpSpPr>
              <a:xfrm>
                <a:off x="8741754" y="3729589"/>
                <a:ext cx="3144784" cy="344710"/>
                <a:chOff x="8536744" y="3785414"/>
                <a:chExt cx="3144784" cy="344710"/>
              </a:xfrm>
            </p:grpSpPr>
            <p:grpSp>
              <p:nvGrpSpPr>
                <p:cNvPr id="24" name="Group">
                  <a:extLst>
                    <a:ext uri="{FF2B5EF4-FFF2-40B4-BE49-F238E27FC236}">
                      <a16:creationId xmlns:a16="http://schemas.microsoft.com/office/drawing/2014/main" id="{294C597B-078D-A611-1994-683BC9E80396}"/>
                    </a:ext>
                  </a:extLst>
                </p:cNvPr>
                <p:cNvGrpSpPr/>
                <p:nvPr/>
              </p:nvGrpSpPr>
              <p:grpSpPr>
                <a:xfrm>
                  <a:off x="8536744" y="3800071"/>
                  <a:ext cx="236336" cy="310809"/>
                  <a:chOff x="0" y="0"/>
                  <a:chExt cx="236334" cy="310807"/>
                </a:xfrm>
              </p:grpSpPr>
              <p:sp>
                <p:nvSpPr>
                  <p:cNvPr id="25" name="Circle">
                    <a:extLst>
                      <a:ext uri="{FF2B5EF4-FFF2-40B4-BE49-F238E27FC236}">
                        <a16:creationId xmlns:a16="http://schemas.microsoft.com/office/drawing/2014/main" id="{A30134D9-28F9-B781-E321-97FD90EAC092}"/>
                      </a:ext>
                    </a:extLst>
                  </p:cNvPr>
                  <p:cNvSpPr/>
                  <p:nvPr/>
                </p:nvSpPr>
                <p:spPr>
                  <a:xfrm>
                    <a:off x="26776" y="51312"/>
                    <a:ext cx="182783" cy="182783"/>
                  </a:xfrm>
                  <a:prstGeom prst="ellipse">
                    <a:avLst/>
                  </a:prstGeom>
                  <a:solidFill>
                    <a:srgbClr val="B527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0960" tIns="60960" rIns="60960" bIns="60960" numCol="1" anchor="ctr">
                    <a:noAutofit/>
                  </a:bodyPr>
                  <a:lstStyle/>
                  <a:p>
                    <a:pPr algn="ctr" defTabSz="3616959">
                      <a:defRPr sz="10200">
                        <a:solidFill>
                          <a:srgbClr val="FFFFFF"/>
                        </a:solidFill>
                        <a:latin typeface="Graphik"/>
                        <a:ea typeface="Graphik"/>
                        <a:cs typeface="Graphik"/>
                        <a:sym typeface="Graphik"/>
                      </a:defRPr>
                    </a:pPr>
                    <a:endParaRPr/>
                  </a:p>
                </p:txBody>
              </p:sp>
              <p:sp>
                <p:nvSpPr>
                  <p:cNvPr id="26" name="2">
                    <a:extLst>
                      <a:ext uri="{FF2B5EF4-FFF2-40B4-BE49-F238E27FC236}">
                        <a16:creationId xmlns:a16="http://schemas.microsoft.com/office/drawing/2014/main" id="{590A90C3-F8C7-AB77-D128-605E463AF19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236335" cy="31080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0960" tIns="60960" rIns="60960" bIns="60960" numCol="1" anchor="t">
                    <a:noAutofit/>
                  </a:bodyPr>
                  <a:lstStyle>
                    <a:lvl1pPr algn="ctr" defTabSz="7802880">
                      <a:lnSpc>
                        <a:spcPct val="90000"/>
                      </a:lnSpc>
                      <a:defRPr sz="1000" b="1" i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r>
                      <a:t>2</a:t>
                    </a:r>
                  </a:p>
                </p:txBody>
              </p:sp>
            </p:grpSp>
            <p:sp>
              <p:nvSpPr>
                <p:cNvPr id="27" name="Homebodies (dark blue)…">
                  <a:extLst>
                    <a:ext uri="{FF2B5EF4-FFF2-40B4-BE49-F238E27FC236}">
                      <a16:creationId xmlns:a16="http://schemas.microsoft.com/office/drawing/2014/main" id="{1B6EED1C-D431-1993-F05F-D0D51C6BE1A6}"/>
                    </a:ext>
                  </a:extLst>
                </p:cNvPr>
                <p:cNvSpPr txBox="1"/>
                <p:nvPr/>
              </p:nvSpPr>
              <p:spPr>
                <a:xfrm>
                  <a:off x="8845327" y="3785414"/>
                  <a:ext cx="2836201" cy="34471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60960" tIns="60960" rIns="60960" bIns="60960" anchor="ctr">
                  <a:spAutoFit/>
                </a:bodyPr>
                <a:lstStyle/>
                <a:p>
                  <a:pPr marL="0" lvl="1" indent="0" defTabSz="7802880">
                    <a:lnSpc>
                      <a:spcPct val="90000"/>
                    </a:lnSpc>
                    <a:defRPr sz="1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r>
                    <a:rPr sz="16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Homebodies</a:t>
                  </a:r>
                  <a:r>
                    <a:rPr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(</a:t>
                  </a:r>
                  <a:r>
                    <a:rPr dirty="0">
                      <a:solidFill>
                        <a:srgbClr val="3C76A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dark blue</a:t>
                  </a:r>
                  <a:r>
                    <a:rPr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</a:p>
              </p:txBody>
            </p:sp>
          </p:grpSp>
        </p:grp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49815A24-D5FE-E4C2-BAB4-F088DC8E74CF}"/>
              </a:ext>
            </a:extLst>
          </p:cNvPr>
          <p:cNvSpPr txBox="1">
            <a:spLocks/>
          </p:cNvSpPr>
          <p:nvPr/>
        </p:nvSpPr>
        <p:spPr>
          <a:xfrm>
            <a:off x="548640" y="111096"/>
            <a:ext cx="10805160" cy="683664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User Profiling/Clustering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61CF83-2151-F345-AA5E-7CECEC321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02FC7-782D-524F-9A23-0349BB00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11096"/>
            <a:ext cx="10805160" cy="683664"/>
          </a:xfrm>
        </p:spPr>
        <p:txBody>
          <a:bodyPr/>
          <a:lstStyle/>
          <a:p>
            <a:pPr algn="l"/>
            <a:r>
              <a:rPr lang="en-US" sz="3200" b="1" dirty="0"/>
              <a:t>User Profiling/Clustering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03055-67BF-714E-B380-A6BD79C8D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28" y="2761024"/>
            <a:ext cx="5790338" cy="3799909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A4A0BBC4-82D8-FC4C-A3F2-32F19ABAC78F}"/>
              </a:ext>
            </a:extLst>
          </p:cNvPr>
          <p:cNvSpPr/>
          <p:nvPr/>
        </p:nvSpPr>
        <p:spPr>
          <a:xfrm>
            <a:off x="755390" y="6549546"/>
            <a:ext cx="103916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Ji, Gao, et al. (2023), Transactions in GIS.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3A6AA-F5FC-3F4F-BF85-1FEED05D0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598" y="2761024"/>
            <a:ext cx="6163137" cy="4048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0E8E05-C606-2B4D-B200-C49BE2E1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90" y="760085"/>
            <a:ext cx="4712368" cy="2035615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583C0BD-AD06-455C-A3AE-579F1F8A96B5}"/>
              </a:ext>
            </a:extLst>
          </p:cNvPr>
          <p:cNvGrpSpPr/>
          <p:nvPr/>
        </p:nvGrpSpPr>
        <p:grpSpPr>
          <a:xfrm>
            <a:off x="6007598" y="816971"/>
            <a:ext cx="4232315" cy="1895250"/>
            <a:chOff x="8712336" y="680272"/>
            <a:chExt cx="4232315" cy="189525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FAF6345-4023-D044-C278-D7808F85CC05}"/>
                </a:ext>
              </a:extLst>
            </p:cNvPr>
            <p:cNvGrpSpPr/>
            <p:nvPr/>
          </p:nvGrpSpPr>
          <p:grpSpPr>
            <a:xfrm>
              <a:off x="8738745" y="1820412"/>
              <a:ext cx="4205906" cy="344710"/>
              <a:chOff x="8536744" y="1622995"/>
              <a:chExt cx="4205906" cy="344710"/>
            </a:xfrm>
          </p:grpSpPr>
          <p:grpSp>
            <p:nvGrpSpPr>
              <p:cNvPr id="78" name="Group">
                <a:extLst>
                  <a:ext uri="{FF2B5EF4-FFF2-40B4-BE49-F238E27FC236}">
                    <a16:creationId xmlns:a16="http://schemas.microsoft.com/office/drawing/2014/main" id="{F756F3E1-5940-0CFD-DED2-8862C096BD75}"/>
                  </a:ext>
                </a:extLst>
              </p:cNvPr>
              <p:cNvGrpSpPr/>
              <p:nvPr/>
            </p:nvGrpSpPr>
            <p:grpSpPr>
              <a:xfrm>
                <a:off x="8536744" y="1653674"/>
                <a:ext cx="236336" cy="310809"/>
                <a:chOff x="0" y="0"/>
                <a:chExt cx="236334" cy="310807"/>
              </a:xfrm>
            </p:grpSpPr>
            <p:sp>
              <p:nvSpPr>
                <p:cNvPr id="80" name="Circle">
                  <a:extLst>
                    <a:ext uri="{FF2B5EF4-FFF2-40B4-BE49-F238E27FC236}">
                      <a16:creationId xmlns:a16="http://schemas.microsoft.com/office/drawing/2014/main" id="{E39F01E7-7C04-5522-84E1-C9CEB19B9F99}"/>
                    </a:ext>
                  </a:extLst>
                </p:cNvPr>
                <p:cNvSpPr/>
                <p:nvPr/>
              </p:nvSpPr>
              <p:spPr>
                <a:xfrm>
                  <a:off x="26776" y="51312"/>
                  <a:ext cx="182783" cy="182783"/>
                </a:xfrm>
                <a:prstGeom prst="ellipse">
                  <a:avLst/>
                </a:prstGeom>
                <a:solidFill>
                  <a:srgbClr val="B527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" tIns="60960" rIns="60960" bIns="60960" numCol="1" anchor="ctr">
                  <a:noAutofit/>
                </a:bodyPr>
                <a:lstStyle/>
                <a:p>
                  <a:pPr algn="ctr" defTabSz="3616959">
                    <a:defRPr sz="10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4">
                  <a:extLst>
                    <a:ext uri="{FF2B5EF4-FFF2-40B4-BE49-F238E27FC236}">
                      <a16:creationId xmlns:a16="http://schemas.microsoft.com/office/drawing/2014/main" id="{3D709E66-100A-153F-7C8B-66AC95023F52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236335" cy="3108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0960" tIns="60960" rIns="60960" bIns="60960" numCol="1" anchor="t">
                  <a:noAutofit/>
                </a:bodyPr>
                <a:lstStyle>
                  <a:lvl1pPr algn="ctr" defTabSz="7802880">
                    <a:lnSpc>
                      <a:spcPct val="90000"/>
                    </a:lnSpc>
                    <a:defRPr sz="1000" b="1" i="1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rPr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79" name="Typical drivers (dark green)…">
                <a:extLst>
                  <a:ext uri="{FF2B5EF4-FFF2-40B4-BE49-F238E27FC236}">
                    <a16:creationId xmlns:a16="http://schemas.microsoft.com/office/drawing/2014/main" id="{1F04E412-D227-7DB0-766F-23AE9FBFBF99}"/>
                  </a:ext>
                </a:extLst>
              </p:cNvPr>
              <p:cNvSpPr txBox="1"/>
              <p:nvPr/>
            </p:nvSpPr>
            <p:spPr>
              <a:xfrm>
                <a:off x="8845327" y="1622995"/>
                <a:ext cx="3897323" cy="3447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60960" tIns="60960" rIns="60960" bIns="60960" anchor="ctr">
                <a:spAutoFit/>
              </a:bodyPr>
              <a:lstStyle/>
              <a:p>
                <a:pPr marL="0" lvl="1" indent="0" defTabSz="7802880">
                  <a:lnSpc>
                    <a:spcPct val="90000"/>
                  </a:lnSpc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Typical drivers (</a:t>
                </a:r>
                <a:r>
                  <a:rPr dirty="0">
                    <a:solidFill>
                      <a:srgbClr val="5AA14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dark green</a:t>
                </a: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sp>
          <p:nvSpPr>
            <p:cNvPr id="56" name="A. Commuters…">
              <a:extLst>
                <a:ext uri="{FF2B5EF4-FFF2-40B4-BE49-F238E27FC236}">
                  <a16:creationId xmlns:a16="http://schemas.microsoft.com/office/drawing/2014/main" id="{94DCA685-0C95-9A88-1C44-F0A9882649F5}"/>
                </a:ext>
              </a:extLst>
            </p:cNvPr>
            <p:cNvSpPr txBox="1"/>
            <p:nvPr/>
          </p:nvSpPr>
          <p:spPr>
            <a:xfrm>
              <a:off x="8712336" y="680272"/>
              <a:ext cx="3441432" cy="8156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0960" tIns="60960" rIns="60960" bIns="60960" anchor="ctr">
              <a:spAutoFit/>
            </a:bodyPr>
            <a:lstStyle/>
            <a:p>
              <a:pPr defTabSz="7802880">
                <a:lnSpc>
                  <a:spcPct val="90000"/>
                </a:lnSpc>
                <a:spcBef>
                  <a:spcPts val="300"/>
                </a:spcBef>
                <a:defRPr b="1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A. Commuters</a:t>
              </a:r>
            </a:p>
            <a:p>
              <a:pPr marL="203200" indent="-203200" defTabSz="7802880">
                <a:lnSpc>
                  <a:spcPct val="90000"/>
                </a:lnSpc>
                <a:buSzPct val="149000"/>
                <a:buChar char="-"/>
                <a:defRPr sz="1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Travel in peak hours</a:t>
              </a:r>
            </a:p>
            <a:p>
              <a:pPr marL="203200" indent="-203200" defTabSz="7802880">
                <a:lnSpc>
                  <a:spcPct val="90000"/>
                </a:lnSpc>
                <a:buSzPct val="149000"/>
                <a:buChar char="-"/>
                <a:defRPr sz="1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Work-related motifs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EAD931-29F6-7498-4EF0-7E58EF5C8D9E}"/>
                </a:ext>
              </a:extLst>
            </p:cNvPr>
            <p:cNvGrpSpPr/>
            <p:nvPr/>
          </p:nvGrpSpPr>
          <p:grpSpPr>
            <a:xfrm>
              <a:off x="8738745" y="1410013"/>
              <a:ext cx="4030023" cy="344710"/>
              <a:chOff x="8536744" y="878024"/>
              <a:chExt cx="4030023" cy="344710"/>
            </a:xfrm>
          </p:grpSpPr>
          <p:sp>
            <p:nvSpPr>
              <p:cNvPr id="74" name="Work-focused commuters (pink)…">
                <a:extLst>
                  <a:ext uri="{FF2B5EF4-FFF2-40B4-BE49-F238E27FC236}">
                    <a16:creationId xmlns:a16="http://schemas.microsoft.com/office/drawing/2014/main" id="{00A83489-617F-2DC3-E3E8-A8C6330B32FF}"/>
                  </a:ext>
                </a:extLst>
              </p:cNvPr>
              <p:cNvSpPr txBox="1"/>
              <p:nvPr/>
            </p:nvSpPr>
            <p:spPr>
              <a:xfrm>
                <a:off x="8845326" y="878024"/>
                <a:ext cx="3721441" cy="3447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60960" tIns="60960" rIns="60960" bIns="60960" anchor="ctr">
                <a:spAutoFit/>
              </a:bodyPr>
              <a:lstStyle/>
              <a:p>
                <a:pPr marL="0" lvl="1" indent="0" defTabSz="7802880">
                  <a:lnSpc>
                    <a:spcPct val="90000"/>
                  </a:lnSpc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Work-focused commuters (</a:t>
                </a:r>
                <a:r>
                  <a:rPr dirty="0">
                    <a:solidFill>
                      <a:srgbClr val="EE9E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pink</a:t>
                </a: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  <p:grpSp>
            <p:nvGrpSpPr>
              <p:cNvPr id="75" name="Group">
                <a:extLst>
                  <a:ext uri="{FF2B5EF4-FFF2-40B4-BE49-F238E27FC236}">
                    <a16:creationId xmlns:a16="http://schemas.microsoft.com/office/drawing/2014/main" id="{8EACF55A-9B02-3A92-EC70-EE87CBAF4416}"/>
                  </a:ext>
                </a:extLst>
              </p:cNvPr>
              <p:cNvGrpSpPr/>
              <p:nvPr/>
            </p:nvGrpSpPr>
            <p:grpSpPr>
              <a:xfrm>
                <a:off x="8536744" y="905501"/>
                <a:ext cx="236336" cy="310809"/>
                <a:chOff x="0" y="0"/>
                <a:chExt cx="236334" cy="310807"/>
              </a:xfrm>
            </p:grpSpPr>
            <p:sp>
              <p:nvSpPr>
                <p:cNvPr id="76" name="Circle">
                  <a:extLst>
                    <a:ext uri="{FF2B5EF4-FFF2-40B4-BE49-F238E27FC236}">
                      <a16:creationId xmlns:a16="http://schemas.microsoft.com/office/drawing/2014/main" id="{C7940933-3707-612A-DDFD-F3F40B51E83F}"/>
                    </a:ext>
                  </a:extLst>
                </p:cNvPr>
                <p:cNvSpPr/>
                <p:nvPr/>
              </p:nvSpPr>
              <p:spPr>
                <a:xfrm>
                  <a:off x="26776" y="51312"/>
                  <a:ext cx="182783" cy="182783"/>
                </a:xfrm>
                <a:prstGeom prst="ellipse">
                  <a:avLst/>
                </a:prstGeom>
                <a:solidFill>
                  <a:srgbClr val="B527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" tIns="60960" rIns="60960" bIns="60960" numCol="1" anchor="ctr">
                  <a:noAutofit/>
                </a:bodyPr>
                <a:lstStyle/>
                <a:p>
                  <a:pPr algn="ctr" defTabSz="3616959">
                    <a:defRPr sz="10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3">
                  <a:extLst>
                    <a:ext uri="{FF2B5EF4-FFF2-40B4-BE49-F238E27FC236}">
                      <a16:creationId xmlns:a16="http://schemas.microsoft.com/office/drawing/2014/main" id="{E95A71A3-DFAB-6411-3892-45CEEBADC6A5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236335" cy="3108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0960" tIns="60960" rIns="60960" bIns="60960" numCol="1" anchor="t">
                  <a:noAutofit/>
                </a:bodyPr>
                <a:lstStyle>
                  <a:lvl1pPr algn="ctr" defTabSz="7802880">
                    <a:lnSpc>
                      <a:spcPct val="90000"/>
                    </a:lnSpc>
                    <a:defRPr sz="1000" b="1" i="1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rPr>
                      <a:latin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6552401-34EA-9545-4CF2-307E8C64EAEE}"/>
                </a:ext>
              </a:extLst>
            </p:cNvPr>
            <p:cNvGrpSpPr/>
            <p:nvPr/>
          </p:nvGrpSpPr>
          <p:grpSpPr>
            <a:xfrm>
              <a:off x="8738745" y="2230812"/>
              <a:ext cx="4030023" cy="344710"/>
              <a:chOff x="8536744" y="2308469"/>
              <a:chExt cx="4030023" cy="344710"/>
            </a:xfrm>
          </p:grpSpPr>
          <p:grpSp>
            <p:nvGrpSpPr>
              <p:cNvPr id="70" name="Group">
                <a:extLst>
                  <a:ext uri="{FF2B5EF4-FFF2-40B4-BE49-F238E27FC236}">
                    <a16:creationId xmlns:a16="http://schemas.microsoft.com/office/drawing/2014/main" id="{862A4FDA-C925-AF53-BDD1-19CD3D849264}"/>
                  </a:ext>
                </a:extLst>
              </p:cNvPr>
              <p:cNvGrpSpPr/>
              <p:nvPr/>
            </p:nvGrpSpPr>
            <p:grpSpPr>
              <a:xfrm>
                <a:off x="8536744" y="2322982"/>
                <a:ext cx="236336" cy="310809"/>
                <a:chOff x="0" y="0"/>
                <a:chExt cx="236334" cy="310807"/>
              </a:xfrm>
            </p:grpSpPr>
            <p:sp>
              <p:nvSpPr>
                <p:cNvPr id="72" name="Circle">
                  <a:extLst>
                    <a:ext uri="{FF2B5EF4-FFF2-40B4-BE49-F238E27FC236}">
                      <a16:creationId xmlns:a16="http://schemas.microsoft.com/office/drawing/2014/main" id="{DECC5456-BEB6-F736-5DC4-A9962B8835A1}"/>
                    </a:ext>
                  </a:extLst>
                </p:cNvPr>
                <p:cNvSpPr/>
                <p:nvPr/>
              </p:nvSpPr>
              <p:spPr>
                <a:xfrm>
                  <a:off x="26776" y="51312"/>
                  <a:ext cx="182783" cy="182783"/>
                </a:xfrm>
                <a:prstGeom prst="ellipse">
                  <a:avLst/>
                </a:prstGeom>
                <a:solidFill>
                  <a:srgbClr val="B527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" tIns="60960" rIns="60960" bIns="60960" numCol="1" anchor="ctr">
                  <a:noAutofit/>
                </a:bodyPr>
                <a:lstStyle/>
                <a:p>
                  <a:pPr algn="ctr" defTabSz="3616959">
                    <a:defRPr sz="10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3" name="5">
                  <a:extLst>
                    <a:ext uri="{FF2B5EF4-FFF2-40B4-BE49-F238E27FC236}">
                      <a16:creationId xmlns:a16="http://schemas.microsoft.com/office/drawing/2014/main" id="{6BCCC0DA-3F9D-550A-857B-3A91E139C828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236335" cy="3108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0960" tIns="60960" rIns="60960" bIns="60960" numCol="1" anchor="t">
                  <a:noAutofit/>
                </a:bodyPr>
                <a:lstStyle>
                  <a:lvl1pPr algn="ctr" defTabSz="7802880">
                    <a:lnSpc>
                      <a:spcPct val="90000"/>
                    </a:lnSpc>
                    <a:defRPr sz="1000" b="1" i="1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rPr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71" name="Movers (light green)…">
                <a:extLst>
                  <a:ext uri="{FF2B5EF4-FFF2-40B4-BE49-F238E27FC236}">
                    <a16:creationId xmlns:a16="http://schemas.microsoft.com/office/drawing/2014/main" id="{54935C36-0C62-C923-A1B0-C6CF24ECAB57}"/>
                  </a:ext>
                </a:extLst>
              </p:cNvPr>
              <p:cNvSpPr txBox="1"/>
              <p:nvPr/>
            </p:nvSpPr>
            <p:spPr>
              <a:xfrm>
                <a:off x="8845327" y="2308469"/>
                <a:ext cx="3721440" cy="3447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60960" tIns="60960" rIns="60960" bIns="60960" anchor="ctr">
                <a:spAutoFit/>
              </a:bodyPr>
              <a:lstStyle/>
              <a:p>
                <a:pPr marL="0" lvl="1" indent="0" defTabSz="7802880">
                  <a:lnSpc>
                    <a:spcPct val="90000"/>
                  </a:lnSpc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Movers (</a:t>
                </a:r>
                <a:r>
                  <a:rPr dirty="0">
                    <a:solidFill>
                      <a:srgbClr val="BBDE9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light green)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3B0EB99-BD74-F6FB-4B4A-1BE335C912B2}"/>
              </a:ext>
            </a:extLst>
          </p:cNvPr>
          <p:cNvGrpSpPr/>
          <p:nvPr/>
        </p:nvGrpSpPr>
        <p:grpSpPr>
          <a:xfrm>
            <a:off x="9449030" y="843563"/>
            <a:ext cx="3479984" cy="1434684"/>
            <a:chOff x="8738746" y="2639615"/>
            <a:chExt cx="3479984" cy="1434684"/>
          </a:xfrm>
        </p:grpSpPr>
        <p:sp>
          <p:nvSpPr>
            <p:cNvPr id="59" name="B. Non-commuters…">
              <a:extLst>
                <a:ext uri="{FF2B5EF4-FFF2-40B4-BE49-F238E27FC236}">
                  <a16:creationId xmlns:a16="http://schemas.microsoft.com/office/drawing/2014/main" id="{7755307C-A4FF-A72F-9CD9-F2AE431FCB0C}"/>
                </a:ext>
              </a:extLst>
            </p:cNvPr>
            <p:cNvSpPr txBox="1"/>
            <p:nvPr/>
          </p:nvSpPr>
          <p:spPr>
            <a:xfrm>
              <a:off x="8738746" y="2639615"/>
              <a:ext cx="3479984" cy="8156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0960" tIns="60960" rIns="60960" bIns="60960" anchor="ctr">
              <a:spAutoFit/>
            </a:bodyPr>
            <a:lstStyle/>
            <a:p>
              <a:pPr defTabSz="7802880">
                <a:lnSpc>
                  <a:spcPct val="90000"/>
                </a:lnSpc>
                <a:spcBef>
                  <a:spcPts val="300"/>
                </a:spcBef>
                <a:defRPr b="1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B. Non-commuters</a:t>
              </a:r>
            </a:p>
            <a:p>
              <a:pPr marL="203200" indent="-203200" defTabSz="7802880">
                <a:lnSpc>
                  <a:spcPct val="90000"/>
                </a:lnSpc>
                <a:buSzPct val="149000"/>
                <a:buChar char="-"/>
                <a:defRPr sz="1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Travel in off-peak hours</a:t>
              </a:r>
            </a:p>
            <a:p>
              <a:pPr marL="203200" indent="-203200" defTabSz="7802880">
                <a:lnSpc>
                  <a:spcPct val="90000"/>
                </a:lnSpc>
                <a:buSzPct val="149000"/>
                <a:buChar char="-"/>
                <a:defRPr sz="1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Home-related motifs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921F5CD-BB51-FD71-AF53-C2A0B02BA4F5}"/>
                </a:ext>
              </a:extLst>
            </p:cNvPr>
            <p:cNvGrpSpPr/>
            <p:nvPr/>
          </p:nvGrpSpPr>
          <p:grpSpPr>
            <a:xfrm>
              <a:off x="8741754" y="3350274"/>
              <a:ext cx="3294182" cy="344710"/>
              <a:chOff x="8536744" y="3205699"/>
              <a:chExt cx="3294182" cy="344710"/>
            </a:xfrm>
          </p:grpSpPr>
          <p:sp>
            <p:nvSpPr>
              <p:cNvPr id="66" name="Gig drivers (light blue)…">
                <a:extLst>
                  <a:ext uri="{FF2B5EF4-FFF2-40B4-BE49-F238E27FC236}">
                    <a16:creationId xmlns:a16="http://schemas.microsoft.com/office/drawing/2014/main" id="{C90222B9-29B4-5397-72B1-2BE20BC86094}"/>
                  </a:ext>
                </a:extLst>
              </p:cNvPr>
              <p:cNvSpPr txBox="1"/>
              <p:nvPr/>
            </p:nvSpPr>
            <p:spPr>
              <a:xfrm>
                <a:off x="8845326" y="3205699"/>
                <a:ext cx="2985600" cy="3447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60960" tIns="60960" rIns="60960" bIns="60960" anchor="ctr">
                <a:spAutoFit/>
              </a:bodyPr>
              <a:lstStyle/>
              <a:p>
                <a:pPr marL="0" lvl="1" indent="0" defTabSz="7802880">
                  <a:lnSpc>
                    <a:spcPct val="90000"/>
                  </a:lnSpc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Gig</a:t>
                </a: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 drivers (</a:t>
                </a:r>
                <a:r>
                  <a:rPr dirty="0">
                    <a:solidFill>
                      <a:srgbClr val="AECDE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light blue</a:t>
                </a: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  <p:grpSp>
            <p:nvGrpSpPr>
              <p:cNvPr id="67" name="Group">
                <a:extLst>
                  <a:ext uri="{FF2B5EF4-FFF2-40B4-BE49-F238E27FC236}">
                    <a16:creationId xmlns:a16="http://schemas.microsoft.com/office/drawing/2014/main" id="{780F9ECF-4565-CEBD-AEB2-780737A2CACA}"/>
                  </a:ext>
                </a:extLst>
              </p:cNvPr>
              <p:cNvGrpSpPr/>
              <p:nvPr/>
            </p:nvGrpSpPr>
            <p:grpSpPr>
              <a:xfrm>
                <a:off x="8536744" y="3218806"/>
                <a:ext cx="236336" cy="310808"/>
                <a:chOff x="0" y="0"/>
                <a:chExt cx="236334" cy="310807"/>
              </a:xfrm>
            </p:grpSpPr>
            <p:sp>
              <p:nvSpPr>
                <p:cNvPr id="68" name="Circle">
                  <a:extLst>
                    <a:ext uri="{FF2B5EF4-FFF2-40B4-BE49-F238E27FC236}">
                      <a16:creationId xmlns:a16="http://schemas.microsoft.com/office/drawing/2014/main" id="{6ADA129F-3A33-F824-7CD3-EFC81AC0D81C}"/>
                    </a:ext>
                  </a:extLst>
                </p:cNvPr>
                <p:cNvSpPr/>
                <p:nvPr/>
              </p:nvSpPr>
              <p:spPr>
                <a:xfrm>
                  <a:off x="26776" y="51312"/>
                  <a:ext cx="182783" cy="182783"/>
                </a:xfrm>
                <a:prstGeom prst="ellipse">
                  <a:avLst/>
                </a:prstGeom>
                <a:solidFill>
                  <a:srgbClr val="B527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" tIns="60960" rIns="60960" bIns="60960" numCol="1" anchor="ctr">
                  <a:noAutofit/>
                </a:bodyPr>
                <a:lstStyle/>
                <a:p>
                  <a:pPr algn="ctr" defTabSz="3616959">
                    <a:defRPr sz="10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1">
                  <a:extLst>
                    <a:ext uri="{FF2B5EF4-FFF2-40B4-BE49-F238E27FC236}">
                      <a16:creationId xmlns:a16="http://schemas.microsoft.com/office/drawing/2014/main" id="{B5E58BDE-0CBF-AB49-37F7-D2862E261904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236335" cy="3108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0960" tIns="60960" rIns="60960" bIns="60960" numCol="1" anchor="t">
                  <a:noAutofit/>
                </a:bodyPr>
                <a:lstStyle>
                  <a:lvl1pPr algn="ctr" defTabSz="7802880">
                    <a:lnSpc>
                      <a:spcPct val="90000"/>
                    </a:lnSpc>
                    <a:defRPr sz="1000" b="1" i="1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rPr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20FBC27-4A09-D984-AE81-151C0EA139C1}"/>
                </a:ext>
              </a:extLst>
            </p:cNvPr>
            <p:cNvGrpSpPr/>
            <p:nvPr/>
          </p:nvGrpSpPr>
          <p:grpSpPr>
            <a:xfrm>
              <a:off x="8741754" y="3729589"/>
              <a:ext cx="3144784" cy="344710"/>
              <a:chOff x="8536744" y="3785414"/>
              <a:chExt cx="3144784" cy="344710"/>
            </a:xfrm>
          </p:grpSpPr>
          <p:grpSp>
            <p:nvGrpSpPr>
              <p:cNvPr id="62" name="Group">
                <a:extLst>
                  <a:ext uri="{FF2B5EF4-FFF2-40B4-BE49-F238E27FC236}">
                    <a16:creationId xmlns:a16="http://schemas.microsoft.com/office/drawing/2014/main" id="{6CD99323-7F4E-6023-2207-AE93BBBBA003}"/>
                  </a:ext>
                </a:extLst>
              </p:cNvPr>
              <p:cNvGrpSpPr/>
              <p:nvPr/>
            </p:nvGrpSpPr>
            <p:grpSpPr>
              <a:xfrm>
                <a:off x="8536744" y="3800071"/>
                <a:ext cx="236336" cy="310809"/>
                <a:chOff x="0" y="0"/>
                <a:chExt cx="236334" cy="310807"/>
              </a:xfrm>
            </p:grpSpPr>
            <p:sp>
              <p:nvSpPr>
                <p:cNvPr id="64" name="Circle">
                  <a:extLst>
                    <a:ext uri="{FF2B5EF4-FFF2-40B4-BE49-F238E27FC236}">
                      <a16:creationId xmlns:a16="http://schemas.microsoft.com/office/drawing/2014/main" id="{A034F6B9-01CF-D89B-ABF8-FD801555F0D5}"/>
                    </a:ext>
                  </a:extLst>
                </p:cNvPr>
                <p:cNvSpPr/>
                <p:nvPr/>
              </p:nvSpPr>
              <p:spPr>
                <a:xfrm>
                  <a:off x="26776" y="51312"/>
                  <a:ext cx="182783" cy="182783"/>
                </a:xfrm>
                <a:prstGeom prst="ellipse">
                  <a:avLst/>
                </a:prstGeom>
                <a:solidFill>
                  <a:srgbClr val="B527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" tIns="60960" rIns="60960" bIns="60960" numCol="1" anchor="ctr">
                  <a:noAutofit/>
                </a:bodyPr>
                <a:lstStyle/>
                <a:p>
                  <a:pPr algn="ctr" defTabSz="3616959">
                    <a:defRPr sz="10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2">
                  <a:extLst>
                    <a:ext uri="{FF2B5EF4-FFF2-40B4-BE49-F238E27FC236}">
                      <a16:creationId xmlns:a16="http://schemas.microsoft.com/office/drawing/2014/main" id="{76B35E8A-6C0D-81DC-66EF-88B4557993CF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236335" cy="3108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0960" tIns="60960" rIns="60960" bIns="60960" numCol="1" anchor="t">
                  <a:noAutofit/>
                </a:bodyPr>
                <a:lstStyle>
                  <a:lvl1pPr algn="ctr" defTabSz="7802880">
                    <a:lnSpc>
                      <a:spcPct val="90000"/>
                    </a:lnSpc>
                    <a:defRPr sz="1000" b="1" i="1">
                      <a:solidFill>
                        <a:srgbClr val="FFFFF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rPr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</p:grpSp>
          <p:sp>
            <p:nvSpPr>
              <p:cNvPr id="63" name="Homebodies (dark blue)…">
                <a:extLst>
                  <a:ext uri="{FF2B5EF4-FFF2-40B4-BE49-F238E27FC236}">
                    <a16:creationId xmlns:a16="http://schemas.microsoft.com/office/drawing/2014/main" id="{19834CB6-B0B2-AFB0-626F-161FF5F193BF}"/>
                  </a:ext>
                </a:extLst>
              </p:cNvPr>
              <p:cNvSpPr txBox="1"/>
              <p:nvPr/>
            </p:nvSpPr>
            <p:spPr>
              <a:xfrm>
                <a:off x="8845327" y="3785414"/>
                <a:ext cx="2836201" cy="3447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60960" tIns="60960" rIns="60960" bIns="60960" anchor="ctr">
                <a:spAutoFit/>
              </a:bodyPr>
              <a:lstStyle/>
              <a:p>
                <a:pPr marL="0" lvl="1" indent="0" defTabSz="7802880">
                  <a:lnSpc>
                    <a:spcPct val="90000"/>
                  </a:lnSpc>
                  <a:defRPr sz="1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Homebodies</a:t>
                </a: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dirty="0">
                    <a:solidFill>
                      <a:srgbClr val="3C76A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dark blue</a:t>
                </a:r>
                <a:r>
                  <a:rPr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26177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/ Plain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ection Div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5550</TotalTime>
  <Words>565</Words>
  <Application>Microsoft Macintosh PowerPoint</Application>
  <PresentationFormat>Widescreen</PresentationFormat>
  <Paragraphs>216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Avenir Medium</vt:lpstr>
      <vt:lpstr>Calibri</vt:lpstr>
      <vt:lpstr>Cambria Math</vt:lpstr>
      <vt:lpstr>Century Gothic</vt:lpstr>
      <vt:lpstr>Graphik</vt:lpstr>
      <vt:lpstr>Helvetica Neue</vt:lpstr>
      <vt:lpstr>Helvetica Neue Medium</vt:lpstr>
      <vt:lpstr>Title Slide / Plain Background</vt:lpstr>
      <vt:lpstr>Content Pages</vt:lpstr>
      <vt:lpstr>Section Divider</vt:lpstr>
      <vt:lpstr>PowerPoint Presentation</vt:lpstr>
      <vt:lpstr>Regularity in daily human mobility patterns</vt:lpstr>
      <vt:lpstr>PowerPoint Presentation</vt:lpstr>
      <vt:lpstr>PowerPoint Presentation</vt:lpstr>
      <vt:lpstr>Regularity in daily human mobility patterns</vt:lpstr>
      <vt:lpstr>Regularity in daily human mobility patterns</vt:lpstr>
      <vt:lpstr>Regularity in daily human mobility patterns</vt:lpstr>
      <vt:lpstr>PowerPoint Presentation</vt:lpstr>
      <vt:lpstr>User Profiling/Clustering</vt:lpstr>
      <vt:lpstr>PowerPoint Presentation</vt:lpstr>
    </vt:vector>
  </TitlesOfParts>
  <Company>160over90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Harrison</dc:creator>
  <cp:lastModifiedBy>YUHAN JI</cp:lastModifiedBy>
  <cp:revision>1452</cp:revision>
  <cp:lastPrinted>2023-03-22T04:24:37Z</cp:lastPrinted>
  <dcterms:created xsi:type="dcterms:W3CDTF">2016-02-19T20:26:54Z</dcterms:created>
  <dcterms:modified xsi:type="dcterms:W3CDTF">2023-05-16T05:29:20Z</dcterms:modified>
</cp:coreProperties>
</file>