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2" r:id="rId5"/>
  </p:sldMasterIdLst>
  <p:notesMasterIdLst>
    <p:notesMasterId r:id="rId22"/>
  </p:notesMasterIdLst>
  <p:sldIdLst>
    <p:sldId id="994" r:id="rId6"/>
    <p:sldId id="995" r:id="rId7"/>
    <p:sldId id="996" r:id="rId8"/>
    <p:sldId id="997" r:id="rId9"/>
    <p:sldId id="1001" r:id="rId10"/>
    <p:sldId id="1000" r:id="rId11"/>
    <p:sldId id="999" r:id="rId12"/>
    <p:sldId id="1002" r:id="rId13"/>
    <p:sldId id="1006" r:id="rId14"/>
    <p:sldId id="1005" r:id="rId15"/>
    <p:sldId id="1004" r:id="rId16"/>
    <p:sldId id="1003" r:id="rId17"/>
    <p:sldId id="991" r:id="rId18"/>
    <p:sldId id="992" r:id="rId19"/>
    <p:sldId id="993" r:id="rId20"/>
    <p:sldId id="330" r:id="rId2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009E15-DEE7-46ED-AD8A-E939F04E5F92}" v="58" dt="2023-05-17T19:38:07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 Mu" userId="8878c827-c0fa-4fd8-8cf8-9b2814546e8d" providerId="ADAL" clId="{6246AD9B-948C-4112-B0AE-E6064F278F4F}"/>
    <pc:docChg chg="undo custSel addSld modSld">
      <pc:chgData name="Lan Mu" userId="8878c827-c0fa-4fd8-8cf8-9b2814546e8d" providerId="ADAL" clId="{6246AD9B-948C-4112-B0AE-E6064F278F4F}" dt="2023-05-17T14:54:46.902" v="248" actId="20577"/>
      <pc:docMkLst>
        <pc:docMk/>
      </pc:docMkLst>
      <pc:sldChg chg="addSp delSp modSp modAnim">
        <pc:chgData name="Lan Mu" userId="8878c827-c0fa-4fd8-8cf8-9b2814546e8d" providerId="ADAL" clId="{6246AD9B-948C-4112-B0AE-E6064F278F4F}" dt="2023-05-17T14:53:35.196" v="233" actId="1076"/>
        <pc:sldMkLst>
          <pc:docMk/>
          <pc:sldMk cId="68950319" sldId="994"/>
        </pc:sldMkLst>
        <pc:spChg chg="mod">
          <ac:chgData name="Lan Mu" userId="8878c827-c0fa-4fd8-8cf8-9b2814546e8d" providerId="ADAL" clId="{6246AD9B-948C-4112-B0AE-E6064F278F4F}" dt="2023-05-17T14:53:35.196" v="233" actId="1076"/>
          <ac:spMkLst>
            <pc:docMk/>
            <pc:sldMk cId="68950319" sldId="994"/>
            <ac:spMk id="2" creationId="{C605EE5C-537F-417F-9691-89911F8C0FB5}"/>
          </ac:spMkLst>
        </pc:spChg>
        <pc:spChg chg="mod">
          <ac:chgData name="Lan Mu" userId="8878c827-c0fa-4fd8-8cf8-9b2814546e8d" providerId="ADAL" clId="{6246AD9B-948C-4112-B0AE-E6064F278F4F}" dt="2023-05-17T14:53:03.216" v="226" actId="27636"/>
          <ac:spMkLst>
            <pc:docMk/>
            <pc:sldMk cId="68950319" sldId="994"/>
            <ac:spMk id="3" creationId="{5CE0385A-0D3E-4252-A1D7-26A0AF31B94E}"/>
          </ac:spMkLst>
        </pc:spChg>
        <pc:spChg chg="add del mod">
          <ac:chgData name="Lan Mu" userId="8878c827-c0fa-4fd8-8cf8-9b2814546e8d" providerId="ADAL" clId="{6246AD9B-948C-4112-B0AE-E6064F278F4F}" dt="2023-05-17T14:51:56.874" v="196"/>
          <ac:spMkLst>
            <pc:docMk/>
            <pc:sldMk cId="68950319" sldId="994"/>
            <ac:spMk id="13" creationId="{63E2B357-B907-4B5F-A630-908CE9C35E3C}"/>
          </ac:spMkLst>
        </pc:spChg>
        <pc:spChg chg="add mod">
          <ac:chgData name="Lan Mu" userId="8878c827-c0fa-4fd8-8cf8-9b2814546e8d" providerId="ADAL" clId="{6246AD9B-948C-4112-B0AE-E6064F278F4F}" dt="2023-05-17T14:52:59.621" v="224" actId="404"/>
          <ac:spMkLst>
            <pc:docMk/>
            <pc:sldMk cId="68950319" sldId="994"/>
            <ac:spMk id="17" creationId="{9B2FE95F-9A2F-4767-987E-7D4EFD6918E0}"/>
          </ac:spMkLst>
        </pc:spChg>
        <pc:picChg chg="add del mod">
          <ac:chgData name="Lan Mu" userId="8878c827-c0fa-4fd8-8cf8-9b2814546e8d" providerId="ADAL" clId="{6246AD9B-948C-4112-B0AE-E6064F278F4F}" dt="2023-05-17T14:34:50.048" v="1" actId="478"/>
          <ac:picMkLst>
            <pc:docMk/>
            <pc:sldMk cId="68950319" sldId="994"/>
            <ac:picMk id="5" creationId="{9AB0FEE8-46EB-4904-9AD7-6DA54D273E8E}"/>
          </ac:picMkLst>
        </pc:picChg>
        <pc:picChg chg="add del mod">
          <ac:chgData name="Lan Mu" userId="8878c827-c0fa-4fd8-8cf8-9b2814546e8d" providerId="ADAL" clId="{6246AD9B-948C-4112-B0AE-E6064F278F4F}" dt="2023-05-17T14:41:14.237" v="5" actId="478"/>
          <ac:picMkLst>
            <pc:docMk/>
            <pc:sldMk cId="68950319" sldId="994"/>
            <ac:picMk id="7" creationId="{078BB1F4-65BC-429C-B4C7-073CEB2405F7}"/>
          </ac:picMkLst>
        </pc:picChg>
        <pc:picChg chg="add mod">
          <ac:chgData name="Lan Mu" userId="8878c827-c0fa-4fd8-8cf8-9b2814546e8d" providerId="ADAL" clId="{6246AD9B-948C-4112-B0AE-E6064F278F4F}" dt="2023-05-17T14:45:21.516" v="158" actId="14100"/>
          <ac:picMkLst>
            <pc:docMk/>
            <pc:sldMk cId="68950319" sldId="994"/>
            <ac:picMk id="8" creationId="{520D4270-E11F-401E-85C3-D95ED8E3D9F2}"/>
          </ac:picMkLst>
        </pc:picChg>
        <pc:picChg chg="add del mod">
          <ac:chgData name="Lan Mu" userId="8878c827-c0fa-4fd8-8cf8-9b2814546e8d" providerId="ADAL" clId="{6246AD9B-948C-4112-B0AE-E6064F278F4F}" dt="2023-05-17T14:52:09.967" v="201" actId="478"/>
          <ac:picMkLst>
            <pc:docMk/>
            <pc:sldMk cId="68950319" sldId="994"/>
            <ac:picMk id="10" creationId="{6E6462D5-98FF-4966-A7C9-FA5A92BD93BF}"/>
          </ac:picMkLst>
        </pc:picChg>
        <pc:picChg chg="add del mod">
          <ac:chgData name="Lan Mu" userId="8878c827-c0fa-4fd8-8cf8-9b2814546e8d" providerId="ADAL" clId="{6246AD9B-948C-4112-B0AE-E6064F278F4F}" dt="2023-05-17T14:51:39.847" v="182" actId="931"/>
          <ac:picMkLst>
            <pc:docMk/>
            <pc:sldMk cId="68950319" sldId="994"/>
            <ac:picMk id="12" creationId="{EFA4BC8B-AD17-4634-B7B1-163ECC69128B}"/>
          </ac:picMkLst>
        </pc:picChg>
        <pc:picChg chg="add del mod">
          <ac:chgData name="Lan Mu" userId="8878c827-c0fa-4fd8-8cf8-9b2814546e8d" providerId="ADAL" clId="{6246AD9B-948C-4112-B0AE-E6064F278F4F}" dt="2023-05-17T14:52:38.560" v="210" actId="478"/>
          <ac:picMkLst>
            <pc:docMk/>
            <pc:sldMk cId="68950319" sldId="994"/>
            <ac:picMk id="14" creationId="{E05A03C3-CD65-4013-A357-9406447384FA}"/>
          </ac:picMkLst>
        </pc:picChg>
        <pc:picChg chg="add mod">
          <ac:chgData name="Lan Mu" userId="8878c827-c0fa-4fd8-8cf8-9b2814546e8d" providerId="ADAL" clId="{6246AD9B-948C-4112-B0AE-E6064F278F4F}" dt="2023-05-17T14:52:21.732" v="204" actId="1076"/>
          <ac:picMkLst>
            <pc:docMk/>
            <pc:sldMk cId="68950319" sldId="994"/>
            <ac:picMk id="16" creationId="{61D5980C-257F-4432-BE58-A91046DF116B}"/>
          </ac:picMkLst>
        </pc:picChg>
      </pc:sldChg>
      <pc:sldChg chg="addSp delSp modSp add">
        <pc:chgData name="Lan Mu" userId="8878c827-c0fa-4fd8-8cf8-9b2814546e8d" providerId="ADAL" clId="{6246AD9B-948C-4112-B0AE-E6064F278F4F}" dt="2023-05-17T14:54:46.902" v="248" actId="20577"/>
        <pc:sldMkLst>
          <pc:docMk/>
          <pc:sldMk cId="1723403650" sldId="995"/>
        </pc:sldMkLst>
        <pc:spChg chg="mod">
          <ac:chgData name="Lan Mu" userId="8878c827-c0fa-4fd8-8cf8-9b2814546e8d" providerId="ADAL" clId="{6246AD9B-948C-4112-B0AE-E6064F278F4F}" dt="2023-05-17T14:54:46.902" v="248" actId="20577"/>
          <ac:spMkLst>
            <pc:docMk/>
            <pc:sldMk cId="1723403650" sldId="995"/>
            <ac:spMk id="2" creationId="{C605EE5C-537F-417F-9691-89911F8C0FB5}"/>
          </ac:spMkLst>
        </pc:spChg>
        <pc:spChg chg="del mod">
          <ac:chgData name="Lan Mu" userId="8878c827-c0fa-4fd8-8cf8-9b2814546e8d" providerId="ADAL" clId="{6246AD9B-948C-4112-B0AE-E6064F278F4F}" dt="2023-05-17T14:54:16.044" v="237" actId="478"/>
          <ac:spMkLst>
            <pc:docMk/>
            <pc:sldMk cId="1723403650" sldId="995"/>
            <ac:spMk id="3" creationId="{5CE0385A-0D3E-4252-A1D7-26A0AF31B94E}"/>
          </ac:spMkLst>
        </pc:spChg>
        <pc:spChg chg="add del mod">
          <ac:chgData name="Lan Mu" userId="8878c827-c0fa-4fd8-8cf8-9b2814546e8d" providerId="ADAL" clId="{6246AD9B-948C-4112-B0AE-E6064F278F4F}" dt="2023-05-17T14:54:20.843" v="238" actId="478"/>
          <ac:spMkLst>
            <pc:docMk/>
            <pc:sldMk cId="1723403650" sldId="995"/>
            <ac:spMk id="5" creationId="{C7E0B5C3-81FD-4356-9454-EE38FE14B056}"/>
          </ac:spMkLst>
        </pc:spChg>
        <pc:spChg chg="del">
          <ac:chgData name="Lan Mu" userId="8878c827-c0fa-4fd8-8cf8-9b2814546e8d" providerId="ADAL" clId="{6246AD9B-948C-4112-B0AE-E6064F278F4F}" dt="2023-05-17T14:54:22.986" v="239" actId="478"/>
          <ac:spMkLst>
            <pc:docMk/>
            <pc:sldMk cId="1723403650" sldId="995"/>
            <ac:spMk id="17" creationId="{9B2FE95F-9A2F-4767-987E-7D4EFD6918E0}"/>
          </ac:spMkLst>
        </pc:spChg>
        <pc:picChg chg="mod">
          <ac:chgData name="Lan Mu" userId="8878c827-c0fa-4fd8-8cf8-9b2814546e8d" providerId="ADAL" clId="{6246AD9B-948C-4112-B0AE-E6064F278F4F}" dt="2023-05-17T14:54:28.967" v="241" actId="1076"/>
          <ac:picMkLst>
            <pc:docMk/>
            <pc:sldMk cId="1723403650" sldId="995"/>
            <ac:picMk id="8" creationId="{520D4270-E11F-401E-85C3-D95ED8E3D9F2}"/>
          </ac:picMkLst>
        </pc:picChg>
        <pc:picChg chg="del">
          <ac:chgData name="Lan Mu" userId="8878c827-c0fa-4fd8-8cf8-9b2814546e8d" providerId="ADAL" clId="{6246AD9B-948C-4112-B0AE-E6064F278F4F}" dt="2023-05-17T14:54:24.135" v="240" actId="478"/>
          <ac:picMkLst>
            <pc:docMk/>
            <pc:sldMk cId="1723403650" sldId="995"/>
            <ac:picMk id="16" creationId="{61D5980C-257F-4432-BE58-A91046DF116B}"/>
          </ac:picMkLst>
        </pc:picChg>
      </pc:sldChg>
    </pc:docChg>
  </pc:docChgLst>
  <pc:docChgLst>
    <pc:chgData name="Lan Mu" userId="8878c827-c0fa-4fd8-8cf8-9b2814546e8d" providerId="ADAL" clId="{F1009E15-DEE7-46ED-AD8A-E939F04E5F92}"/>
    <pc:docChg chg="undo custSel addSld delSld modSld delMainMaster modNotesMaster">
      <pc:chgData name="Lan Mu" userId="8878c827-c0fa-4fd8-8cf8-9b2814546e8d" providerId="ADAL" clId="{F1009E15-DEE7-46ED-AD8A-E939F04E5F92}" dt="2023-05-17T19:38:33.568" v="1070" actId="1076"/>
      <pc:docMkLst>
        <pc:docMk/>
      </pc:docMkLst>
      <pc:sldChg chg="addSp delSp modSp mod modAnim">
        <pc:chgData name="Lan Mu" userId="8878c827-c0fa-4fd8-8cf8-9b2814546e8d" providerId="ADAL" clId="{F1009E15-DEE7-46ED-AD8A-E939F04E5F92}" dt="2023-05-17T19:21:07.632" v="991" actId="1076"/>
        <pc:sldMkLst>
          <pc:docMk/>
          <pc:sldMk cId="3024950552" sldId="330"/>
        </pc:sldMkLst>
        <pc:spChg chg="mod">
          <ac:chgData name="Lan Mu" userId="8878c827-c0fa-4fd8-8cf8-9b2814546e8d" providerId="ADAL" clId="{F1009E15-DEE7-46ED-AD8A-E939F04E5F92}" dt="2023-05-17T19:20:26.263" v="984" actId="1036"/>
          <ac:spMkLst>
            <pc:docMk/>
            <pc:sldMk cId="3024950552" sldId="330"/>
            <ac:spMk id="2" creationId="{00000000-0000-0000-0000-000000000000}"/>
          </ac:spMkLst>
        </pc:spChg>
        <pc:spChg chg="mod">
          <ac:chgData name="Lan Mu" userId="8878c827-c0fa-4fd8-8cf8-9b2814546e8d" providerId="ADAL" clId="{F1009E15-DEE7-46ED-AD8A-E939F04E5F92}" dt="2023-05-17T19:21:07.632" v="991" actId="1076"/>
          <ac:spMkLst>
            <pc:docMk/>
            <pc:sldMk cId="3024950552" sldId="330"/>
            <ac:spMk id="3" creationId="{00000000-0000-0000-0000-000000000000}"/>
          </ac:spMkLst>
        </pc:spChg>
        <pc:spChg chg="del mod">
          <ac:chgData name="Lan Mu" userId="8878c827-c0fa-4fd8-8cf8-9b2814546e8d" providerId="ADAL" clId="{F1009E15-DEE7-46ED-AD8A-E939F04E5F92}" dt="2023-05-17T19:20:13.741" v="945" actId="478"/>
          <ac:spMkLst>
            <pc:docMk/>
            <pc:sldMk cId="3024950552" sldId="330"/>
            <ac:spMk id="4" creationId="{0397F2DA-90AE-4C0D-89A4-23B10C8693E7}"/>
          </ac:spMkLst>
        </pc:spChg>
        <pc:spChg chg="del mod">
          <ac:chgData name="Lan Mu" userId="8878c827-c0fa-4fd8-8cf8-9b2814546e8d" providerId="ADAL" clId="{F1009E15-DEE7-46ED-AD8A-E939F04E5F92}" dt="2023-05-17T19:19:57.707" v="941" actId="478"/>
          <ac:spMkLst>
            <pc:docMk/>
            <pc:sldMk cId="3024950552" sldId="330"/>
            <ac:spMk id="11" creationId="{00000000-0000-0000-0000-000000000000}"/>
          </ac:spMkLst>
        </pc:spChg>
        <pc:picChg chg="mod">
          <ac:chgData name="Lan Mu" userId="8878c827-c0fa-4fd8-8cf8-9b2814546e8d" providerId="ADAL" clId="{F1009E15-DEE7-46ED-AD8A-E939F04E5F92}" dt="2023-05-17T19:20:26.263" v="984" actId="1036"/>
          <ac:picMkLst>
            <pc:docMk/>
            <pc:sldMk cId="3024950552" sldId="330"/>
            <ac:picMk id="5" creationId="{00000000-0000-0000-0000-000000000000}"/>
          </ac:picMkLst>
        </pc:picChg>
        <pc:picChg chg="add mod">
          <ac:chgData name="Lan Mu" userId="8878c827-c0fa-4fd8-8cf8-9b2814546e8d" providerId="ADAL" clId="{F1009E15-DEE7-46ED-AD8A-E939F04E5F92}" dt="2023-05-17T19:21:04.055" v="990" actId="1076"/>
          <ac:picMkLst>
            <pc:docMk/>
            <pc:sldMk cId="3024950552" sldId="330"/>
            <ac:picMk id="6" creationId="{78EF43BB-AE11-816F-2B32-6DEB76F0AB09}"/>
          </ac:picMkLst>
        </pc:picChg>
        <pc:picChg chg="mod">
          <ac:chgData name="Lan Mu" userId="8878c827-c0fa-4fd8-8cf8-9b2814546e8d" providerId="ADAL" clId="{F1009E15-DEE7-46ED-AD8A-E939F04E5F92}" dt="2023-05-17T19:20:26.263" v="984" actId="1036"/>
          <ac:picMkLst>
            <pc:docMk/>
            <pc:sldMk cId="3024950552" sldId="330"/>
            <ac:picMk id="8" creationId="{00000000-0000-0000-0000-000000000000}"/>
          </ac:picMkLst>
        </pc:picChg>
        <pc:picChg chg="mod">
          <ac:chgData name="Lan Mu" userId="8878c827-c0fa-4fd8-8cf8-9b2814546e8d" providerId="ADAL" clId="{F1009E15-DEE7-46ED-AD8A-E939F04E5F92}" dt="2023-05-17T19:20:26.263" v="984" actId="1036"/>
          <ac:picMkLst>
            <pc:docMk/>
            <pc:sldMk cId="3024950552" sldId="330"/>
            <ac:picMk id="10" creationId="{00000000-0000-0000-0000-000000000000}"/>
          </ac:picMkLst>
        </pc:picChg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1873970278" sldId="918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3535085129" sldId="920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2098771475" sldId="921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3806007903" sldId="922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4199604053" sldId="923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1916459467" sldId="924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1887375011" sldId="925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234334952" sldId="926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4230750718" sldId="930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3970096642" sldId="939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1006269892" sldId="940"/>
        </pc:sldMkLst>
      </pc:sldChg>
      <pc:sldChg chg="del">
        <pc:chgData name="Lan Mu" userId="8878c827-c0fa-4fd8-8cf8-9b2814546e8d" providerId="ADAL" clId="{F1009E15-DEE7-46ED-AD8A-E939F04E5F92}" dt="2023-05-17T18:04:48.218" v="61" actId="47"/>
        <pc:sldMkLst>
          <pc:docMk/>
          <pc:sldMk cId="1725909552" sldId="952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3988153077" sldId="957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933955306" sldId="958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228398554" sldId="959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263411435" sldId="963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880416153" sldId="964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2762014941" sldId="965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1468907328" sldId="969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1667566786" sldId="980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1572516956" sldId="981"/>
        </pc:sldMkLst>
      </pc:sldChg>
      <pc:sldChg chg="del">
        <pc:chgData name="Lan Mu" userId="8878c827-c0fa-4fd8-8cf8-9b2814546e8d" providerId="ADAL" clId="{F1009E15-DEE7-46ED-AD8A-E939F04E5F92}" dt="2023-05-17T18:51:11.794" v="530" actId="47"/>
        <pc:sldMkLst>
          <pc:docMk/>
          <pc:sldMk cId="493345627" sldId="985"/>
        </pc:sldMkLst>
      </pc:sldChg>
      <pc:sldChg chg="del">
        <pc:chgData name="Lan Mu" userId="8878c827-c0fa-4fd8-8cf8-9b2814546e8d" providerId="ADAL" clId="{F1009E15-DEE7-46ED-AD8A-E939F04E5F92}" dt="2023-05-17T18:13:12.887" v="145" actId="47"/>
        <pc:sldMkLst>
          <pc:docMk/>
          <pc:sldMk cId="3549806945" sldId="990"/>
        </pc:sldMkLst>
      </pc:sldChg>
      <pc:sldChg chg="modSp mod">
        <pc:chgData name="Lan Mu" userId="8878c827-c0fa-4fd8-8cf8-9b2814546e8d" providerId="ADAL" clId="{F1009E15-DEE7-46ED-AD8A-E939F04E5F92}" dt="2023-05-17T19:31:26.931" v="1007" actId="14100"/>
        <pc:sldMkLst>
          <pc:docMk/>
          <pc:sldMk cId="68950319" sldId="994"/>
        </pc:sldMkLst>
        <pc:picChg chg="mod">
          <ac:chgData name="Lan Mu" userId="8878c827-c0fa-4fd8-8cf8-9b2814546e8d" providerId="ADAL" clId="{F1009E15-DEE7-46ED-AD8A-E939F04E5F92}" dt="2023-05-17T19:31:26.931" v="1007" actId="14100"/>
          <ac:picMkLst>
            <pc:docMk/>
            <pc:sldMk cId="68950319" sldId="994"/>
            <ac:picMk id="16" creationId="{61D5980C-257F-4432-BE58-A91046DF116B}"/>
          </ac:picMkLst>
        </pc:picChg>
      </pc:sldChg>
      <pc:sldChg chg="addSp delSp modSp mod modClrScheme delAnim modAnim chgLayout">
        <pc:chgData name="Lan Mu" userId="8878c827-c0fa-4fd8-8cf8-9b2814546e8d" providerId="ADAL" clId="{F1009E15-DEE7-46ED-AD8A-E939F04E5F92}" dt="2023-05-17T19:35:39.315" v="1014" actId="115"/>
        <pc:sldMkLst>
          <pc:docMk/>
          <pc:sldMk cId="1723403650" sldId="995"/>
        </pc:sldMkLst>
        <pc:spChg chg="mod ord">
          <ac:chgData name="Lan Mu" userId="8878c827-c0fa-4fd8-8cf8-9b2814546e8d" providerId="ADAL" clId="{F1009E15-DEE7-46ED-AD8A-E939F04E5F92}" dt="2023-05-17T18:04:36.843" v="60" actId="20577"/>
          <ac:spMkLst>
            <pc:docMk/>
            <pc:sldMk cId="1723403650" sldId="995"/>
            <ac:spMk id="2" creationId="{C605EE5C-537F-417F-9691-89911F8C0FB5}"/>
          </ac:spMkLst>
        </pc:spChg>
        <pc:spChg chg="add mod ord">
          <ac:chgData name="Lan Mu" userId="8878c827-c0fa-4fd8-8cf8-9b2814546e8d" providerId="ADAL" clId="{F1009E15-DEE7-46ED-AD8A-E939F04E5F92}" dt="2023-05-17T19:35:39.315" v="1014" actId="115"/>
          <ac:spMkLst>
            <pc:docMk/>
            <pc:sldMk cId="1723403650" sldId="995"/>
            <ac:spMk id="4" creationId="{AC3A90B5-3E14-0EAA-C54D-BD539730ABF7}"/>
          </ac:spMkLst>
        </pc:spChg>
        <pc:spChg chg="add del mod">
          <ac:chgData name="Lan Mu" userId="8878c827-c0fa-4fd8-8cf8-9b2814546e8d" providerId="ADAL" clId="{F1009E15-DEE7-46ED-AD8A-E939F04E5F92}" dt="2023-05-17T18:06:52.861" v="84" actId="478"/>
          <ac:spMkLst>
            <pc:docMk/>
            <pc:sldMk cId="1723403650" sldId="995"/>
            <ac:spMk id="12" creationId="{8FD1F4AF-3740-4AC3-B3F1-AD030068C7B3}"/>
          </ac:spMkLst>
        </pc:spChg>
        <pc:spChg chg="add mod">
          <ac:chgData name="Lan Mu" userId="8878c827-c0fa-4fd8-8cf8-9b2814546e8d" providerId="ADAL" clId="{F1009E15-DEE7-46ED-AD8A-E939F04E5F92}" dt="2023-05-17T18:06:56.798" v="85" actId="1076"/>
          <ac:spMkLst>
            <pc:docMk/>
            <pc:sldMk cId="1723403650" sldId="995"/>
            <ac:spMk id="13" creationId="{606B8331-C354-2FB8-6B58-C65CAFA456AE}"/>
          </ac:spMkLst>
        </pc:spChg>
        <pc:spChg chg="add del mod">
          <ac:chgData name="Lan Mu" userId="8878c827-c0fa-4fd8-8cf8-9b2814546e8d" providerId="ADAL" clId="{F1009E15-DEE7-46ED-AD8A-E939F04E5F92}" dt="2023-05-17T18:06:22.968" v="75" actId="478"/>
          <ac:spMkLst>
            <pc:docMk/>
            <pc:sldMk cId="1723403650" sldId="995"/>
            <ac:spMk id="14" creationId="{5F436B9D-16D1-DC73-B3C6-0F90E80E2322}"/>
          </ac:spMkLst>
        </pc:spChg>
        <pc:spChg chg="add mod">
          <ac:chgData name="Lan Mu" userId="8878c827-c0fa-4fd8-8cf8-9b2814546e8d" providerId="ADAL" clId="{F1009E15-DEE7-46ED-AD8A-E939F04E5F92}" dt="2023-05-17T18:09:40.334" v="105" actId="1076"/>
          <ac:spMkLst>
            <pc:docMk/>
            <pc:sldMk cId="1723403650" sldId="995"/>
            <ac:spMk id="15" creationId="{BC7E9E95-44DD-B763-DB08-173A9CEA7177}"/>
          </ac:spMkLst>
        </pc:spChg>
        <pc:spChg chg="add mod">
          <ac:chgData name="Lan Mu" userId="8878c827-c0fa-4fd8-8cf8-9b2814546e8d" providerId="ADAL" clId="{F1009E15-DEE7-46ED-AD8A-E939F04E5F92}" dt="2023-05-17T18:07:03.963" v="87" actId="1076"/>
          <ac:spMkLst>
            <pc:docMk/>
            <pc:sldMk cId="1723403650" sldId="995"/>
            <ac:spMk id="16" creationId="{CE03ACA0-AACB-43D9-AEC3-8AF6B0CF63B9}"/>
          </ac:spMkLst>
        </pc:spChg>
        <pc:picChg chg="add del mod">
          <ac:chgData name="Lan Mu" userId="8878c827-c0fa-4fd8-8cf8-9b2814546e8d" providerId="ADAL" clId="{F1009E15-DEE7-46ED-AD8A-E939F04E5F92}" dt="2023-05-17T18:00:25.634" v="5" actId="478"/>
          <ac:picMkLst>
            <pc:docMk/>
            <pc:sldMk cId="1723403650" sldId="995"/>
            <ac:picMk id="3" creationId="{7539CF15-8BFF-DDF0-F757-F4830831688F}"/>
          </ac:picMkLst>
        </pc:picChg>
        <pc:picChg chg="add del mod">
          <ac:chgData name="Lan Mu" userId="8878c827-c0fa-4fd8-8cf8-9b2814546e8d" providerId="ADAL" clId="{F1009E15-DEE7-46ED-AD8A-E939F04E5F92}" dt="2023-05-17T18:05:31.586" v="63" actId="478"/>
          <ac:picMkLst>
            <pc:docMk/>
            <pc:sldMk cId="1723403650" sldId="995"/>
            <ac:picMk id="5" creationId="{19515442-4ACB-6E78-4F8C-E5227913DDA7}"/>
          </ac:picMkLst>
        </pc:picChg>
        <pc:picChg chg="add mod">
          <ac:chgData name="Lan Mu" userId="8878c827-c0fa-4fd8-8cf8-9b2814546e8d" providerId="ADAL" clId="{F1009E15-DEE7-46ED-AD8A-E939F04E5F92}" dt="2023-05-17T18:11:56.267" v="116" actId="1076"/>
          <ac:picMkLst>
            <pc:docMk/>
            <pc:sldMk cId="1723403650" sldId="995"/>
            <ac:picMk id="6" creationId="{DBD0629C-F645-7997-0E62-0EC249525B16}"/>
          </ac:picMkLst>
        </pc:picChg>
        <pc:picChg chg="add mod">
          <ac:chgData name="Lan Mu" userId="8878c827-c0fa-4fd8-8cf8-9b2814546e8d" providerId="ADAL" clId="{F1009E15-DEE7-46ED-AD8A-E939F04E5F92}" dt="2023-05-17T18:11:59.304" v="117" actId="1076"/>
          <ac:picMkLst>
            <pc:docMk/>
            <pc:sldMk cId="1723403650" sldId="995"/>
            <ac:picMk id="7" creationId="{BE5F5AA7-7C13-879E-31F6-48ABC2C3A26C}"/>
          </ac:picMkLst>
        </pc:picChg>
        <pc:picChg chg="mod">
          <ac:chgData name="Lan Mu" userId="8878c827-c0fa-4fd8-8cf8-9b2814546e8d" providerId="ADAL" clId="{F1009E15-DEE7-46ED-AD8A-E939F04E5F92}" dt="2023-05-17T18:06:18.237" v="73" actId="1076"/>
          <ac:picMkLst>
            <pc:docMk/>
            <pc:sldMk cId="1723403650" sldId="995"/>
            <ac:picMk id="8" creationId="{520D4270-E11F-401E-85C3-D95ED8E3D9F2}"/>
          </ac:picMkLst>
        </pc:picChg>
        <pc:picChg chg="add mod">
          <ac:chgData name="Lan Mu" userId="8878c827-c0fa-4fd8-8cf8-9b2814546e8d" providerId="ADAL" clId="{F1009E15-DEE7-46ED-AD8A-E939F04E5F92}" dt="2023-05-17T18:11:39.118" v="111" actId="1076"/>
          <ac:picMkLst>
            <pc:docMk/>
            <pc:sldMk cId="1723403650" sldId="995"/>
            <ac:picMk id="9" creationId="{0754877A-A093-752D-A5A2-D31230A1992D}"/>
          </ac:picMkLst>
        </pc:picChg>
        <pc:picChg chg="add mod">
          <ac:chgData name="Lan Mu" userId="8878c827-c0fa-4fd8-8cf8-9b2814546e8d" providerId="ADAL" clId="{F1009E15-DEE7-46ED-AD8A-E939F04E5F92}" dt="2023-05-17T18:11:43.989" v="112" actId="1076"/>
          <ac:picMkLst>
            <pc:docMk/>
            <pc:sldMk cId="1723403650" sldId="995"/>
            <ac:picMk id="10" creationId="{7D9F1F76-9F43-610D-BD61-8B9E41325654}"/>
          </ac:picMkLst>
        </pc:picChg>
        <pc:picChg chg="add mod">
          <ac:chgData name="Lan Mu" userId="8878c827-c0fa-4fd8-8cf8-9b2814546e8d" providerId="ADAL" clId="{F1009E15-DEE7-46ED-AD8A-E939F04E5F92}" dt="2023-05-17T18:11:39.118" v="111" actId="1076"/>
          <ac:picMkLst>
            <pc:docMk/>
            <pc:sldMk cId="1723403650" sldId="995"/>
            <ac:picMk id="11" creationId="{8744639E-A2C3-D592-3386-6EB0263E7E49}"/>
          </ac:picMkLst>
        </pc:picChg>
        <pc:picChg chg="add mod">
          <ac:chgData name="Lan Mu" userId="8878c827-c0fa-4fd8-8cf8-9b2814546e8d" providerId="ADAL" clId="{F1009E15-DEE7-46ED-AD8A-E939F04E5F92}" dt="2023-05-17T18:12:27.016" v="135" actId="1076"/>
          <ac:picMkLst>
            <pc:docMk/>
            <pc:sldMk cId="1723403650" sldId="995"/>
            <ac:picMk id="17" creationId="{1560B446-A3C6-148E-3B1E-014CE383E286}"/>
          </ac:picMkLst>
        </pc:picChg>
        <pc:picChg chg="add mod">
          <ac:chgData name="Lan Mu" userId="8878c827-c0fa-4fd8-8cf8-9b2814546e8d" providerId="ADAL" clId="{F1009E15-DEE7-46ED-AD8A-E939F04E5F92}" dt="2023-05-17T18:12:29.199" v="136" actId="1076"/>
          <ac:picMkLst>
            <pc:docMk/>
            <pc:sldMk cId="1723403650" sldId="995"/>
            <ac:picMk id="18" creationId="{BB38CBEA-9ECA-D94F-FC42-323298213E77}"/>
          </ac:picMkLst>
        </pc:picChg>
        <pc:picChg chg="add mod">
          <ac:chgData name="Lan Mu" userId="8878c827-c0fa-4fd8-8cf8-9b2814546e8d" providerId="ADAL" clId="{F1009E15-DEE7-46ED-AD8A-E939F04E5F92}" dt="2023-05-17T18:12:30.757" v="137" actId="1076"/>
          <ac:picMkLst>
            <pc:docMk/>
            <pc:sldMk cId="1723403650" sldId="995"/>
            <ac:picMk id="19" creationId="{3568941E-8600-950F-F8D0-6471C067C951}"/>
          </ac:picMkLst>
        </pc:picChg>
        <pc:picChg chg="add mod">
          <ac:chgData name="Lan Mu" userId="8878c827-c0fa-4fd8-8cf8-9b2814546e8d" providerId="ADAL" clId="{F1009E15-DEE7-46ED-AD8A-E939F04E5F92}" dt="2023-05-17T18:12:53.434" v="144" actId="1076"/>
          <ac:picMkLst>
            <pc:docMk/>
            <pc:sldMk cId="1723403650" sldId="995"/>
            <ac:picMk id="20" creationId="{DAC97CDA-CB1D-BCC8-8608-F9D83152ED41}"/>
          </ac:picMkLst>
        </pc:picChg>
      </pc:sldChg>
      <pc:sldChg chg="addSp delSp modSp add mod modAnim">
        <pc:chgData name="Lan Mu" userId="8878c827-c0fa-4fd8-8cf8-9b2814546e8d" providerId="ADAL" clId="{F1009E15-DEE7-46ED-AD8A-E939F04E5F92}" dt="2023-05-17T19:35:50.199" v="1018" actId="20577"/>
        <pc:sldMkLst>
          <pc:docMk/>
          <pc:sldMk cId="3740249401" sldId="996"/>
        </pc:sldMkLst>
        <pc:spChg chg="mod">
          <ac:chgData name="Lan Mu" userId="8878c827-c0fa-4fd8-8cf8-9b2814546e8d" providerId="ADAL" clId="{F1009E15-DEE7-46ED-AD8A-E939F04E5F92}" dt="2023-05-17T18:16:16.601" v="194" actId="20577"/>
          <ac:spMkLst>
            <pc:docMk/>
            <pc:sldMk cId="3740249401" sldId="996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9:35:50.199" v="1018" actId="20577"/>
          <ac:spMkLst>
            <pc:docMk/>
            <pc:sldMk cId="3740249401" sldId="996"/>
            <ac:spMk id="4" creationId="{AC3A90B5-3E14-0EAA-C54D-BD539730ABF7}"/>
          </ac:spMkLst>
        </pc:spChg>
        <pc:spChg chg="del">
          <ac:chgData name="Lan Mu" userId="8878c827-c0fa-4fd8-8cf8-9b2814546e8d" providerId="ADAL" clId="{F1009E15-DEE7-46ED-AD8A-E939F04E5F92}" dt="2023-05-17T18:15:00.357" v="147" actId="478"/>
          <ac:spMkLst>
            <pc:docMk/>
            <pc:sldMk cId="3740249401" sldId="996"/>
            <ac:spMk id="13" creationId="{606B8331-C354-2FB8-6B58-C65CAFA456AE}"/>
          </ac:spMkLst>
        </pc:spChg>
        <pc:spChg chg="del">
          <ac:chgData name="Lan Mu" userId="8878c827-c0fa-4fd8-8cf8-9b2814546e8d" providerId="ADAL" clId="{F1009E15-DEE7-46ED-AD8A-E939F04E5F92}" dt="2023-05-17T18:15:00.357" v="147" actId="478"/>
          <ac:spMkLst>
            <pc:docMk/>
            <pc:sldMk cId="3740249401" sldId="996"/>
            <ac:spMk id="15" creationId="{BC7E9E95-44DD-B763-DB08-173A9CEA7177}"/>
          </ac:spMkLst>
        </pc:spChg>
        <pc:spChg chg="del">
          <ac:chgData name="Lan Mu" userId="8878c827-c0fa-4fd8-8cf8-9b2814546e8d" providerId="ADAL" clId="{F1009E15-DEE7-46ED-AD8A-E939F04E5F92}" dt="2023-05-17T18:15:00.357" v="147" actId="478"/>
          <ac:spMkLst>
            <pc:docMk/>
            <pc:sldMk cId="3740249401" sldId="996"/>
            <ac:spMk id="16" creationId="{CE03ACA0-AACB-43D9-AEC3-8AF6B0CF63B9}"/>
          </ac:spMkLst>
        </pc:spChg>
        <pc:picChg chg="add mod">
          <ac:chgData name="Lan Mu" userId="8878c827-c0fa-4fd8-8cf8-9b2814546e8d" providerId="ADAL" clId="{F1009E15-DEE7-46ED-AD8A-E939F04E5F92}" dt="2023-05-17T18:20:53.561" v="198" actId="1076"/>
          <ac:picMkLst>
            <pc:docMk/>
            <pc:sldMk cId="3740249401" sldId="996"/>
            <ac:picMk id="5" creationId="{DCEA6D29-1DAC-ECA7-CE86-00F0F274C6BC}"/>
          </ac:picMkLst>
        </pc:picChg>
        <pc:picChg chg="del">
          <ac:chgData name="Lan Mu" userId="8878c827-c0fa-4fd8-8cf8-9b2814546e8d" providerId="ADAL" clId="{F1009E15-DEE7-46ED-AD8A-E939F04E5F92}" dt="2023-05-17T18:15:00.357" v="147" actId="478"/>
          <ac:picMkLst>
            <pc:docMk/>
            <pc:sldMk cId="3740249401" sldId="996"/>
            <ac:picMk id="6" creationId="{DBD0629C-F645-7997-0E62-0EC249525B16}"/>
          </ac:picMkLst>
        </pc:picChg>
        <pc:picChg chg="del">
          <ac:chgData name="Lan Mu" userId="8878c827-c0fa-4fd8-8cf8-9b2814546e8d" providerId="ADAL" clId="{F1009E15-DEE7-46ED-AD8A-E939F04E5F92}" dt="2023-05-17T18:15:00.357" v="147" actId="478"/>
          <ac:picMkLst>
            <pc:docMk/>
            <pc:sldMk cId="3740249401" sldId="996"/>
            <ac:picMk id="7" creationId="{BE5F5AA7-7C13-879E-31F6-48ABC2C3A26C}"/>
          </ac:picMkLst>
        </pc:picChg>
        <pc:picChg chg="del">
          <ac:chgData name="Lan Mu" userId="8878c827-c0fa-4fd8-8cf8-9b2814546e8d" providerId="ADAL" clId="{F1009E15-DEE7-46ED-AD8A-E939F04E5F92}" dt="2023-05-17T18:15:00.357" v="147" actId="478"/>
          <ac:picMkLst>
            <pc:docMk/>
            <pc:sldMk cId="3740249401" sldId="996"/>
            <ac:picMk id="9" creationId="{0754877A-A093-752D-A5A2-D31230A1992D}"/>
          </ac:picMkLst>
        </pc:picChg>
        <pc:picChg chg="del">
          <ac:chgData name="Lan Mu" userId="8878c827-c0fa-4fd8-8cf8-9b2814546e8d" providerId="ADAL" clId="{F1009E15-DEE7-46ED-AD8A-E939F04E5F92}" dt="2023-05-17T18:15:00.357" v="147" actId="478"/>
          <ac:picMkLst>
            <pc:docMk/>
            <pc:sldMk cId="3740249401" sldId="996"/>
            <ac:picMk id="10" creationId="{7D9F1F76-9F43-610D-BD61-8B9E41325654}"/>
          </ac:picMkLst>
        </pc:picChg>
        <pc:picChg chg="del">
          <ac:chgData name="Lan Mu" userId="8878c827-c0fa-4fd8-8cf8-9b2814546e8d" providerId="ADAL" clId="{F1009E15-DEE7-46ED-AD8A-E939F04E5F92}" dt="2023-05-17T18:15:00.357" v="147" actId="478"/>
          <ac:picMkLst>
            <pc:docMk/>
            <pc:sldMk cId="3740249401" sldId="996"/>
            <ac:picMk id="11" creationId="{8744639E-A2C3-D592-3386-6EB0263E7E49}"/>
          </ac:picMkLst>
        </pc:picChg>
        <pc:picChg chg="del">
          <ac:chgData name="Lan Mu" userId="8878c827-c0fa-4fd8-8cf8-9b2814546e8d" providerId="ADAL" clId="{F1009E15-DEE7-46ED-AD8A-E939F04E5F92}" dt="2023-05-17T18:15:00.357" v="147" actId="478"/>
          <ac:picMkLst>
            <pc:docMk/>
            <pc:sldMk cId="3740249401" sldId="996"/>
            <ac:picMk id="17" creationId="{1560B446-A3C6-148E-3B1E-014CE383E286}"/>
          </ac:picMkLst>
        </pc:picChg>
        <pc:picChg chg="del">
          <ac:chgData name="Lan Mu" userId="8878c827-c0fa-4fd8-8cf8-9b2814546e8d" providerId="ADAL" clId="{F1009E15-DEE7-46ED-AD8A-E939F04E5F92}" dt="2023-05-17T18:15:00.357" v="147" actId="478"/>
          <ac:picMkLst>
            <pc:docMk/>
            <pc:sldMk cId="3740249401" sldId="996"/>
            <ac:picMk id="18" creationId="{BB38CBEA-9ECA-D94F-FC42-323298213E77}"/>
          </ac:picMkLst>
        </pc:picChg>
        <pc:picChg chg="del">
          <ac:chgData name="Lan Mu" userId="8878c827-c0fa-4fd8-8cf8-9b2814546e8d" providerId="ADAL" clId="{F1009E15-DEE7-46ED-AD8A-E939F04E5F92}" dt="2023-05-17T18:15:00.357" v="147" actId="478"/>
          <ac:picMkLst>
            <pc:docMk/>
            <pc:sldMk cId="3740249401" sldId="996"/>
            <ac:picMk id="19" creationId="{3568941E-8600-950F-F8D0-6471C067C951}"/>
          </ac:picMkLst>
        </pc:picChg>
        <pc:picChg chg="del">
          <ac:chgData name="Lan Mu" userId="8878c827-c0fa-4fd8-8cf8-9b2814546e8d" providerId="ADAL" clId="{F1009E15-DEE7-46ED-AD8A-E939F04E5F92}" dt="2023-05-17T18:15:02.592" v="148" actId="478"/>
          <ac:picMkLst>
            <pc:docMk/>
            <pc:sldMk cId="3740249401" sldId="996"/>
            <ac:picMk id="20" creationId="{DAC97CDA-CB1D-BCC8-8608-F9D83152ED41}"/>
          </ac:picMkLst>
        </pc:picChg>
      </pc:sldChg>
      <pc:sldChg chg="addSp delSp modSp add mod">
        <pc:chgData name="Lan Mu" userId="8878c827-c0fa-4fd8-8cf8-9b2814546e8d" providerId="ADAL" clId="{F1009E15-DEE7-46ED-AD8A-E939F04E5F92}" dt="2023-05-17T19:36:03.466" v="1021" actId="115"/>
        <pc:sldMkLst>
          <pc:docMk/>
          <pc:sldMk cId="2566446689" sldId="997"/>
        </pc:sldMkLst>
        <pc:spChg chg="mod">
          <ac:chgData name="Lan Mu" userId="8878c827-c0fa-4fd8-8cf8-9b2814546e8d" providerId="ADAL" clId="{F1009E15-DEE7-46ED-AD8A-E939F04E5F92}" dt="2023-05-17T18:29:15.750" v="261" actId="14100"/>
          <ac:spMkLst>
            <pc:docMk/>
            <pc:sldMk cId="2566446689" sldId="997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9:36:03.466" v="1021" actId="115"/>
          <ac:spMkLst>
            <pc:docMk/>
            <pc:sldMk cId="2566446689" sldId="997"/>
            <ac:spMk id="4" creationId="{AC3A90B5-3E14-0EAA-C54D-BD539730ABF7}"/>
          </ac:spMkLst>
        </pc:spChg>
        <pc:picChg chg="add mod">
          <ac:chgData name="Lan Mu" userId="8878c827-c0fa-4fd8-8cf8-9b2814546e8d" providerId="ADAL" clId="{F1009E15-DEE7-46ED-AD8A-E939F04E5F92}" dt="2023-05-17T18:27:03.110" v="250" actId="14100"/>
          <ac:picMkLst>
            <pc:docMk/>
            <pc:sldMk cId="2566446689" sldId="997"/>
            <ac:picMk id="3" creationId="{EBE0FCEE-30C7-B977-8A98-2B1D6235CD05}"/>
          </ac:picMkLst>
        </pc:picChg>
        <pc:picChg chg="del">
          <ac:chgData name="Lan Mu" userId="8878c827-c0fa-4fd8-8cf8-9b2814546e8d" providerId="ADAL" clId="{F1009E15-DEE7-46ED-AD8A-E939F04E5F92}" dt="2023-05-17T18:21:25.393" v="201" actId="478"/>
          <ac:picMkLst>
            <pc:docMk/>
            <pc:sldMk cId="2566446689" sldId="997"/>
            <ac:picMk id="5" creationId="{DCEA6D29-1DAC-ECA7-CE86-00F0F274C6BC}"/>
          </ac:picMkLst>
        </pc:picChg>
        <pc:picChg chg="add mod">
          <ac:chgData name="Lan Mu" userId="8878c827-c0fa-4fd8-8cf8-9b2814546e8d" providerId="ADAL" clId="{F1009E15-DEE7-46ED-AD8A-E939F04E5F92}" dt="2023-05-17T18:29:11.320" v="260" actId="1076"/>
          <ac:picMkLst>
            <pc:docMk/>
            <pc:sldMk cId="2566446689" sldId="997"/>
            <ac:picMk id="6" creationId="{A1794FFD-DD71-FFBC-D891-F164539F00E1}"/>
          </ac:picMkLst>
        </pc:picChg>
        <pc:picChg chg="add mod">
          <ac:chgData name="Lan Mu" userId="8878c827-c0fa-4fd8-8cf8-9b2814546e8d" providerId="ADAL" clId="{F1009E15-DEE7-46ED-AD8A-E939F04E5F92}" dt="2023-05-17T18:29:08.583" v="259" actId="1076"/>
          <ac:picMkLst>
            <pc:docMk/>
            <pc:sldMk cId="2566446689" sldId="997"/>
            <ac:picMk id="7" creationId="{125A5AA1-7498-2CF6-BB9F-80941ECD7670}"/>
          </ac:picMkLst>
        </pc:picChg>
        <pc:picChg chg="add mod">
          <ac:chgData name="Lan Mu" userId="8878c827-c0fa-4fd8-8cf8-9b2814546e8d" providerId="ADAL" clId="{F1009E15-DEE7-46ED-AD8A-E939F04E5F92}" dt="2023-05-17T18:28:50.888" v="257" actId="1076"/>
          <ac:picMkLst>
            <pc:docMk/>
            <pc:sldMk cId="2566446689" sldId="997"/>
            <ac:picMk id="10" creationId="{527D7628-1D8A-A8E5-E394-28287312D053}"/>
          </ac:picMkLst>
        </pc:picChg>
      </pc:sldChg>
      <pc:sldChg chg="addSp modSp add del mod">
        <pc:chgData name="Lan Mu" userId="8878c827-c0fa-4fd8-8cf8-9b2814546e8d" providerId="ADAL" clId="{F1009E15-DEE7-46ED-AD8A-E939F04E5F92}" dt="2023-05-17T18:50:26.113" v="529" actId="47"/>
        <pc:sldMkLst>
          <pc:docMk/>
          <pc:sldMk cId="1992581592" sldId="998"/>
        </pc:sldMkLst>
        <pc:spChg chg="mod">
          <ac:chgData name="Lan Mu" userId="8878c827-c0fa-4fd8-8cf8-9b2814546e8d" providerId="ADAL" clId="{F1009E15-DEE7-46ED-AD8A-E939F04E5F92}" dt="2023-05-17T18:30:38.449" v="309" actId="20577"/>
          <ac:spMkLst>
            <pc:docMk/>
            <pc:sldMk cId="1992581592" sldId="998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8:30:15.590" v="268" actId="404"/>
          <ac:spMkLst>
            <pc:docMk/>
            <pc:sldMk cId="1992581592" sldId="998"/>
            <ac:spMk id="4" creationId="{AC3A90B5-3E14-0EAA-C54D-BD539730ABF7}"/>
          </ac:spMkLst>
        </pc:spChg>
        <pc:picChg chg="add mod">
          <ac:chgData name="Lan Mu" userId="8878c827-c0fa-4fd8-8cf8-9b2814546e8d" providerId="ADAL" clId="{F1009E15-DEE7-46ED-AD8A-E939F04E5F92}" dt="2023-05-17T18:32:55.787" v="314" actId="1076"/>
          <ac:picMkLst>
            <pc:docMk/>
            <pc:sldMk cId="1992581592" sldId="998"/>
            <ac:picMk id="5" creationId="{3095F69F-EBC0-7888-8BD6-D3ED9E70D97C}"/>
          </ac:picMkLst>
        </pc:picChg>
      </pc:sldChg>
      <pc:sldChg chg="addSp modSp add mod">
        <pc:chgData name="Lan Mu" userId="8878c827-c0fa-4fd8-8cf8-9b2814546e8d" providerId="ADAL" clId="{F1009E15-DEE7-46ED-AD8A-E939F04E5F92}" dt="2023-05-17T19:36:28.031" v="1025" actId="115"/>
        <pc:sldMkLst>
          <pc:docMk/>
          <pc:sldMk cId="2314141755" sldId="999"/>
        </pc:sldMkLst>
        <pc:spChg chg="mod">
          <ac:chgData name="Lan Mu" userId="8878c827-c0fa-4fd8-8cf8-9b2814546e8d" providerId="ADAL" clId="{F1009E15-DEE7-46ED-AD8A-E939F04E5F92}" dt="2023-05-17T18:47:36.965" v="521" actId="20577"/>
          <ac:spMkLst>
            <pc:docMk/>
            <pc:sldMk cId="2314141755" sldId="999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9:36:28.031" v="1025" actId="115"/>
          <ac:spMkLst>
            <pc:docMk/>
            <pc:sldMk cId="2314141755" sldId="999"/>
            <ac:spMk id="4" creationId="{AC3A90B5-3E14-0EAA-C54D-BD539730ABF7}"/>
          </ac:spMkLst>
        </pc:spChg>
        <pc:picChg chg="add mod">
          <ac:chgData name="Lan Mu" userId="8878c827-c0fa-4fd8-8cf8-9b2814546e8d" providerId="ADAL" clId="{F1009E15-DEE7-46ED-AD8A-E939F04E5F92}" dt="2023-05-17T18:50:03.966" v="528" actId="1076"/>
          <ac:picMkLst>
            <pc:docMk/>
            <pc:sldMk cId="2314141755" sldId="999"/>
            <ac:picMk id="5" creationId="{02322A12-78F3-C379-2FD4-3613E614A780}"/>
          </ac:picMkLst>
        </pc:picChg>
        <pc:picChg chg="add mod">
          <ac:chgData name="Lan Mu" userId="8878c827-c0fa-4fd8-8cf8-9b2814546e8d" providerId="ADAL" clId="{F1009E15-DEE7-46ED-AD8A-E939F04E5F92}" dt="2023-05-17T18:50:01.409" v="527" actId="1076"/>
          <ac:picMkLst>
            <pc:docMk/>
            <pc:sldMk cId="2314141755" sldId="999"/>
            <ac:picMk id="7" creationId="{A7A542F6-7FC7-E9B3-3957-149FFDC10329}"/>
          </ac:picMkLst>
        </pc:picChg>
      </pc:sldChg>
      <pc:sldChg chg="addSp modSp add mod">
        <pc:chgData name="Lan Mu" userId="8878c827-c0fa-4fd8-8cf8-9b2814546e8d" providerId="ADAL" clId="{F1009E15-DEE7-46ED-AD8A-E939F04E5F92}" dt="2023-05-17T19:36:21.219" v="1024" actId="115"/>
        <pc:sldMkLst>
          <pc:docMk/>
          <pc:sldMk cId="3260639518" sldId="1000"/>
        </pc:sldMkLst>
        <pc:spChg chg="mod">
          <ac:chgData name="Lan Mu" userId="8878c827-c0fa-4fd8-8cf8-9b2814546e8d" providerId="ADAL" clId="{F1009E15-DEE7-46ED-AD8A-E939F04E5F92}" dt="2023-05-17T18:38:37.486" v="454" actId="20577"/>
          <ac:spMkLst>
            <pc:docMk/>
            <pc:sldMk cId="3260639518" sldId="1000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9:36:21.219" v="1024" actId="115"/>
          <ac:spMkLst>
            <pc:docMk/>
            <pc:sldMk cId="3260639518" sldId="1000"/>
            <ac:spMk id="4" creationId="{AC3A90B5-3E14-0EAA-C54D-BD539730ABF7}"/>
          </ac:spMkLst>
        </pc:spChg>
        <pc:picChg chg="add mod">
          <ac:chgData name="Lan Mu" userId="8878c827-c0fa-4fd8-8cf8-9b2814546e8d" providerId="ADAL" clId="{F1009E15-DEE7-46ED-AD8A-E939F04E5F92}" dt="2023-05-17T18:41:22.561" v="466" actId="1076"/>
          <ac:picMkLst>
            <pc:docMk/>
            <pc:sldMk cId="3260639518" sldId="1000"/>
            <ac:picMk id="5" creationId="{48E9476A-1F22-9A03-1DEA-842A1B8BA8E9}"/>
          </ac:picMkLst>
        </pc:picChg>
        <pc:picChg chg="add mod">
          <ac:chgData name="Lan Mu" userId="8878c827-c0fa-4fd8-8cf8-9b2814546e8d" providerId="ADAL" clId="{F1009E15-DEE7-46ED-AD8A-E939F04E5F92}" dt="2023-05-17T18:41:40.179" v="471" actId="1076"/>
          <ac:picMkLst>
            <pc:docMk/>
            <pc:sldMk cId="3260639518" sldId="1000"/>
            <ac:picMk id="7" creationId="{DFF804B3-7CC7-5DA8-0025-A2A8C80BB96C}"/>
          </ac:picMkLst>
        </pc:picChg>
        <pc:picChg chg="add mod">
          <ac:chgData name="Lan Mu" userId="8878c827-c0fa-4fd8-8cf8-9b2814546e8d" providerId="ADAL" clId="{F1009E15-DEE7-46ED-AD8A-E939F04E5F92}" dt="2023-05-17T18:41:29.228" v="469" actId="1076"/>
          <ac:picMkLst>
            <pc:docMk/>
            <pc:sldMk cId="3260639518" sldId="1000"/>
            <ac:picMk id="10" creationId="{2ADEB6CD-95EF-AE3A-8ED7-C9B54E80E03B}"/>
          </ac:picMkLst>
        </pc:picChg>
      </pc:sldChg>
      <pc:sldChg chg="addSp delSp modSp add mod setBg">
        <pc:chgData name="Lan Mu" userId="8878c827-c0fa-4fd8-8cf8-9b2814546e8d" providerId="ADAL" clId="{F1009E15-DEE7-46ED-AD8A-E939F04E5F92}" dt="2023-05-17T19:36:11.434" v="1023" actId="115"/>
        <pc:sldMkLst>
          <pc:docMk/>
          <pc:sldMk cId="1247647154" sldId="1001"/>
        </pc:sldMkLst>
        <pc:spChg chg="mod">
          <ac:chgData name="Lan Mu" userId="8878c827-c0fa-4fd8-8cf8-9b2814546e8d" providerId="ADAL" clId="{F1009E15-DEE7-46ED-AD8A-E939F04E5F92}" dt="2023-05-17T18:35:32.801" v="386" actId="26606"/>
          <ac:spMkLst>
            <pc:docMk/>
            <pc:sldMk cId="1247647154" sldId="1001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9:36:11.434" v="1023" actId="115"/>
          <ac:spMkLst>
            <pc:docMk/>
            <pc:sldMk cId="1247647154" sldId="1001"/>
            <ac:spMk id="4" creationId="{AC3A90B5-3E14-0EAA-C54D-BD539730ABF7}"/>
          </ac:spMkLst>
        </pc:spChg>
        <pc:spChg chg="add del">
          <ac:chgData name="Lan Mu" userId="8878c827-c0fa-4fd8-8cf8-9b2814546e8d" providerId="ADAL" clId="{F1009E15-DEE7-46ED-AD8A-E939F04E5F92}" dt="2023-05-17T18:35:32.801" v="386" actId="26606"/>
          <ac:spMkLst>
            <pc:docMk/>
            <pc:sldMk cId="1247647154" sldId="1001"/>
            <ac:spMk id="13" creationId="{1A95671B-3CC6-4792-9114-B74FAEA224E6}"/>
          </ac:spMkLst>
        </pc:spChg>
        <pc:picChg chg="add mod">
          <ac:chgData name="Lan Mu" userId="8878c827-c0fa-4fd8-8cf8-9b2814546e8d" providerId="ADAL" clId="{F1009E15-DEE7-46ED-AD8A-E939F04E5F92}" dt="2023-05-17T18:37:14.564" v="396" actId="1076"/>
          <ac:picMkLst>
            <pc:docMk/>
            <pc:sldMk cId="1247647154" sldId="1001"/>
            <ac:picMk id="5" creationId="{F0CF1735-7966-A280-18E8-44A7EA8F9015}"/>
          </ac:picMkLst>
        </pc:picChg>
        <pc:picChg chg="add mod">
          <ac:chgData name="Lan Mu" userId="8878c827-c0fa-4fd8-8cf8-9b2814546e8d" providerId="ADAL" clId="{F1009E15-DEE7-46ED-AD8A-E939F04E5F92}" dt="2023-05-17T18:36:42.471" v="395" actId="1076"/>
          <ac:picMkLst>
            <pc:docMk/>
            <pc:sldMk cId="1247647154" sldId="1001"/>
            <ac:picMk id="7" creationId="{537B80C6-152D-06D4-D3F8-A6ABF47A385A}"/>
          </ac:picMkLst>
        </pc:picChg>
        <pc:picChg chg="ord">
          <ac:chgData name="Lan Mu" userId="8878c827-c0fa-4fd8-8cf8-9b2814546e8d" providerId="ADAL" clId="{F1009E15-DEE7-46ED-AD8A-E939F04E5F92}" dt="2023-05-17T18:35:32.801" v="386" actId="26606"/>
          <ac:picMkLst>
            <pc:docMk/>
            <pc:sldMk cId="1247647154" sldId="1001"/>
            <ac:picMk id="8" creationId="{520D4270-E11F-401E-85C3-D95ED8E3D9F2}"/>
          </ac:picMkLst>
        </pc:picChg>
        <pc:picChg chg="add mod">
          <ac:chgData name="Lan Mu" userId="8878c827-c0fa-4fd8-8cf8-9b2814546e8d" providerId="ADAL" clId="{F1009E15-DEE7-46ED-AD8A-E939F04E5F92}" dt="2023-05-17T18:37:26.157" v="401" actId="1076"/>
          <ac:picMkLst>
            <pc:docMk/>
            <pc:sldMk cId="1247647154" sldId="1001"/>
            <ac:picMk id="10" creationId="{FED5BBD6-BE86-9D05-2C4F-1F0FC55D70F8}"/>
          </ac:picMkLst>
        </pc:picChg>
      </pc:sldChg>
      <pc:sldChg chg="addSp delSp modSp add mod">
        <pc:chgData name="Lan Mu" userId="8878c827-c0fa-4fd8-8cf8-9b2814546e8d" providerId="ADAL" clId="{F1009E15-DEE7-46ED-AD8A-E939F04E5F92}" dt="2023-05-17T19:00:27.361" v="586" actId="14100"/>
        <pc:sldMkLst>
          <pc:docMk/>
          <pc:sldMk cId="2518383502" sldId="1002"/>
        </pc:sldMkLst>
        <pc:spChg chg="mod">
          <ac:chgData name="Lan Mu" userId="8878c827-c0fa-4fd8-8cf8-9b2814546e8d" providerId="ADAL" clId="{F1009E15-DEE7-46ED-AD8A-E939F04E5F92}" dt="2023-05-17T18:54:14.081" v="549" actId="27636"/>
          <ac:spMkLst>
            <pc:docMk/>
            <pc:sldMk cId="2518383502" sldId="1002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8:57:17.025" v="556" actId="14100"/>
          <ac:spMkLst>
            <pc:docMk/>
            <pc:sldMk cId="2518383502" sldId="1002"/>
            <ac:spMk id="4" creationId="{AC3A90B5-3E14-0EAA-C54D-BD539730ABF7}"/>
          </ac:spMkLst>
        </pc:spChg>
        <pc:picChg chg="del">
          <ac:chgData name="Lan Mu" userId="8878c827-c0fa-4fd8-8cf8-9b2814546e8d" providerId="ADAL" clId="{F1009E15-DEE7-46ED-AD8A-E939F04E5F92}" dt="2023-05-17T18:52:54.128" v="532" actId="478"/>
          <ac:picMkLst>
            <pc:docMk/>
            <pc:sldMk cId="2518383502" sldId="1002"/>
            <ac:picMk id="5" creationId="{02322A12-78F3-C379-2FD4-3613E614A780}"/>
          </ac:picMkLst>
        </pc:picChg>
        <pc:picChg chg="add del mod">
          <ac:chgData name="Lan Mu" userId="8878c827-c0fa-4fd8-8cf8-9b2814546e8d" providerId="ADAL" clId="{F1009E15-DEE7-46ED-AD8A-E939F04E5F92}" dt="2023-05-17T19:00:20.701" v="583" actId="1076"/>
          <ac:picMkLst>
            <pc:docMk/>
            <pc:sldMk cId="2518383502" sldId="1002"/>
            <ac:picMk id="6" creationId="{76161D88-9684-92BE-3AC9-41AD3B47DAF9}"/>
          </ac:picMkLst>
        </pc:picChg>
        <pc:picChg chg="del">
          <ac:chgData name="Lan Mu" userId="8878c827-c0fa-4fd8-8cf8-9b2814546e8d" providerId="ADAL" clId="{F1009E15-DEE7-46ED-AD8A-E939F04E5F92}" dt="2023-05-17T18:52:55.014" v="533" actId="478"/>
          <ac:picMkLst>
            <pc:docMk/>
            <pc:sldMk cId="2518383502" sldId="1002"/>
            <ac:picMk id="7" creationId="{A7A542F6-7FC7-E9B3-3957-149FFDC10329}"/>
          </ac:picMkLst>
        </pc:picChg>
        <pc:picChg chg="add del mod">
          <ac:chgData name="Lan Mu" userId="8878c827-c0fa-4fd8-8cf8-9b2814546e8d" providerId="ADAL" clId="{F1009E15-DEE7-46ED-AD8A-E939F04E5F92}" dt="2023-05-17T18:57:18.559" v="558" actId="22"/>
          <ac:picMkLst>
            <pc:docMk/>
            <pc:sldMk cId="2518383502" sldId="1002"/>
            <ac:picMk id="10" creationId="{6A3DF04A-2F34-0B1C-1233-43CDB7612D06}"/>
          </ac:picMkLst>
        </pc:picChg>
        <pc:picChg chg="add del mod">
          <ac:chgData name="Lan Mu" userId="8878c827-c0fa-4fd8-8cf8-9b2814546e8d" providerId="ADAL" clId="{F1009E15-DEE7-46ED-AD8A-E939F04E5F92}" dt="2023-05-17T18:58:34.812" v="565" actId="478"/>
          <ac:picMkLst>
            <pc:docMk/>
            <pc:sldMk cId="2518383502" sldId="1002"/>
            <ac:picMk id="12" creationId="{264A6FC6-5D9E-3943-620B-2522B672D3B6}"/>
          </ac:picMkLst>
        </pc:picChg>
        <pc:picChg chg="add mod">
          <ac:chgData name="Lan Mu" userId="8878c827-c0fa-4fd8-8cf8-9b2814546e8d" providerId="ADAL" clId="{F1009E15-DEE7-46ED-AD8A-E939F04E5F92}" dt="2023-05-17T19:00:27.361" v="586" actId="14100"/>
          <ac:picMkLst>
            <pc:docMk/>
            <pc:sldMk cId="2518383502" sldId="1002"/>
            <ac:picMk id="14" creationId="{886FF331-52B7-3922-655D-3C36538D34D0}"/>
          </ac:picMkLst>
        </pc:picChg>
        <pc:picChg chg="add mod">
          <ac:chgData name="Lan Mu" userId="8878c827-c0fa-4fd8-8cf8-9b2814546e8d" providerId="ADAL" clId="{F1009E15-DEE7-46ED-AD8A-E939F04E5F92}" dt="2023-05-17T19:00:22.035" v="584" actId="1076"/>
          <ac:picMkLst>
            <pc:docMk/>
            <pc:sldMk cId="2518383502" sldId="1002"/>
            <ac:picMk id="16" creationId="{9BE2CE74-73AC-FF3A-3ED8-9967CC494726}"/>
          </ac:picMkLst>
        </pc:picChg>
      </pc:sldChg>
      <pc:sldChg chg="addSp modSp add mod">
        <pc:chgData name="Lan Mu" userId="8878c827-c0fa-4fd8-8cf8-9b2814546e8d" providerId="ADAL" clId="{F1009E15-DEE7-46ED-AD8A-E939F04E5F92}" dt="2023-05-17T19:38:33.568" v="1070" actId="1076"/>
        <pc:sldMkLst>
          <pc:docMk/>
          <pc:sldMk cId="3396409795" sldId="1003"/>
        </pc:sldMkLst>
        <pc:spChg chg="mod">
          <ac:chgData name="Lan Mu" userId="8878c827-c0fa-4fd8-8cf8-9b2814546e8d" providerId="ADAL" clId="{F1009E15-DEE7-46ED-AD8A-E939F04E5F92}" dt="2023-05-17T19:32:08.469" v="1008" actId="14100"/>
          <ac:spMkLst>
            <pc:docMk/>
            <pc:sldMk cId="3396409795" sldId="1003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9:37:35.669" v="1055" actId="115"/>
          <ac:spMkLst>
            <pc:docMk/>
            <pc:sldMk cId="3396409795" sldId="1003"/>
            <ac:spMk id="4" creationId="{AC3A90B5-3E14-0EAA-C54D-BD539730ABF7}"/>
          </ac:spMkLst>
        </pc:spChg>
        <pc:picChg chg="add mod">
          <ac:chgData name="Lan Mu" userId="8878c827-c0fa-4fd8-8cf8-9b2814546e8d" providerId="ADAL" clId="{F1009E15-DEE7-46ED-AD8A-E939F04E5F92}" dt="2023-05-17T19:38:33.568" v="1070" actId="1076"/>
          <ac:picMkLst>
            <pc:docMk/>
            <pc:sldMk cId="3396409795" sldId="1003"/>
            <ac:picMk id="5" creationId="{98B55FBA-C62B-8D7E-0C8C-93A13EAB862F}"/>
          </ac:picMkLst>
        </pc:picChg>
        <pc:picChg chg="add mod">
          <ac:chgData name="Lan Mu" userId="8878c827-c0fa-4fd8-8cf8-9b2814546e8d" providerId="ADAL" clId="{F1009E15-DEE7-46ED-AD8A-E939F04E5F92}" dt="2023-05-17T19:38:24.422" v="1063" actId="14100"/>
          <ac:picMkLst>
            <pc:docMk/>
            <pc:sldMk cId="3396409795" sldId="1003"/>
            <ac:picMk id="6" creationId="{A8626222-632A-2091-F4F6-443516E398B1}"/>
          </ac:picMkLst>
        </pc:picChg>
        <pc:picChg chg="add mod">
          <ac:chgData name="Lan Mu" userId="8878c827-c0fa-4fd8-8cf8-9b2814546e8d" providerId="ADAL" clId="{F1009E15-DEE7-46ED-AD8A-E939F04E5F92}" dt="2023-05-17T19:38:31.781" v="1069" actId="1076"/>
          <ac:picMkLst>
            <pc:docMk/>
            <pc:sldMk cId="3396409795" sldId="1003"/>
            <ac:picMk id="7" creationId="{5E74A3F9-AEC9-EF73-9D40-C0C3CD043ACF}"/>
          </ac:picMkLst>
        </pc:picChg>
        <pc:picChg chg="add mod">
          <ac:chgData name="Lan Mu" userId="8878c827-c0fa-4fd8-8cf8-9b2814546e8d" providerId="ADAL" clId="{F1009E15-DEE7-46ED-AD8A-E939F04E5F92}" dt="2023-05-17T19:38:28.708" v="1068" actId="1037"/>
          <ac:picMkLst>
            <pc:docMk/>
            <pc:sldMk cId="3396409795" sldId="1003"/>
            <ac:picMk id="10" creationId="{5C2CAE63-2B82-F06F-C31D-181E1A95D6D2}"/>
          </ac:picMkLst>
        </pc:picChg>
      </pc:sldChg>
      <pc:sldChg chg="addSp modSp add mod">
        <pc:chgData name="Lan Mu" userId="8878c827-c0fa-4fd8-8cf8-9b2814546e8d" providerId="ADAL" clId="{F1009E15-DEE7-46ED-AD8A-E939F04E5F92}" dt="2023-05-17T19:37:20.001" v="1054" actId="14100"/>
        <pc:sldMkLst>
          <pc:docMk/>
          <pc:sldMk cId="2867806151" sldId="1004"/>
        </pc:sldMkLst>
        <pc:spChg chg="mod">
          <ac:chgData name="Lan Mu" userId="8878c827-c0fa-4fd8-8cf8-9b2814546e8d" providerId="ADAL" clId="{F1009E15-DEE7-46ED-AD8A-E939F04E5F92}" dt="2023-05-17T19:10:17.222" v="826" actId="20577"/>
          <ac:spMkLst>
            <pc:docMk/>
            <pc:sldMk cId="2867806151" sldId="1004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9:37:20.001" v="1054" actId="14100"/>
          <ac:spMkLst>
            <pc:docMk/>
            <pc:sldMk cId="2867806151" sldId="1004"/>
            <ac:spMk id="4" creationId="{AC3A90B5-3E14-0EAA-C54D-BD539730ABF7}"/>
          </ac:spMkLst>
        </pc:spChg>
        <pc:picChg chg="add mod">
          <ac:chgData name="Lan Mu" userId="8878c827-c0fa-4fd8-8cf8-9b2814546e8d" providerId="ADAL" clId="{F1009E15-DEE7-46ED-AD8A-E939F04E5F92}" dt="2023-05-17T19:13:35.646" v="839" actId="1076"/>
          <ac:picMkLst>
            <pc:docMk/>
            <pc:sldMk cId="2867806151" sldId="1004"/>
            <ac:picMk id="5" creationId="{4ABD4BCF-3450-7D3B-2322-02CB19B860FC}"/>
          </ac:picMkLst>
        </pc:picChg>
        <pc:picChg chg="add mod">
          <ac:chgData name="Lan Mu" userId="8878c827-c0fa-4fd8-8cf8-9b2814546e8d" providerId="ADAL" clId="{F1009E15-DEE7-46ED-AD8A-E939F04E5F92}" dt="2023-05-17T19:13:33.156" v="837" actId="1076"/>
          <ac:picMkLst>
            <pc:docMk/>
            <pc:sldMk cId="2867806151" sldId="1004"/>
            <ac:picMk id="7" creationId="{7CD72938-66CE-1451-29EB-1BB7C6453ADC}"/>
          </ac:picMkLst>
        </pc:picChg>
        <pc:picChg chg="add mod">
          <ac:chgData name="Lan Mu" userId="8878c827-c0fa-4fd8-8cf8-9b2814546e8d" providerId="ADAL" clId="{F1009E15-DEE7-46ED-AD8A-E939F04E5F92}" dt="2023-05-17T19:13:38.321" v="840" actId="1076"/>
          <ac:picMkLst>
            <pc:docMk/>
            <pc:sldMk cId="2867806151" sldId="1004"/>
            <ac:picMk id="10" creationId="{2353CCC8-1A16-DA41-24B7-001A6BBCF795}"/>
          </ac:picMkLst>
        </pc:picChg>
      </pc:sldChg>
      <pc:sldChg chg="addSp modSp add mod">
        <pc:chgData name="Lan Mu" userId="8878c827-c0fa-4fd8-8cf8-9b2814546e8d" providerId="ADAL" clId="{F1009E15-DEE7-46ED-AD8A-E939F04E5F92}" dt="2023-05-17T19:36:56.894" v="1039" actId="20577"/>
        <pc:sldMkLst>
          <pc:docMk/>
          <pc:sldMk cId="517303094" sldId="1005"/>
        </pc:sldMkLst>
        <pc:spChg chg="mod">
          <ac:chgData name="Lan Mu" userId="8878c827-c0fa-4fd8-8cf8-9b2814546e8d" providerId="ADAL" clId="{F1009E15-DEE7-46ED-AD8A-E939F04E5F92}" dt="2023-05-17T19:07:33.461" v="698" actId="20577"/>
          <ac:spMkLst>
            <pc:docMk/>
            <pc:sldMk cId="517303094" sldId="1005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9:36:56.894" v="1039" actId="20577"/>
          <ac:spMkLst>
            <pc:docMk/>
            <pc:sldMk cId="517303094" sldId="1005"/>
            <ac:spMk id="4" creationId="{AC3A90B5-3E14-0EAA-C54D-BD539730ABF7}"/>
          </ac:spMkLst>
        </pc:spChg>
        <pc:picChg chg="add mod">
          <ac:chgData name="Lan Mu" userId="8878c827-c0fa-4fd8-8cf8-9b2814546e8d" providerId="ADAL" clId="{F1009E15-DEE7-46ED-AD8A-E939F04E5F92}" dt="2023-05-17T19:09:18.228" v="804" actId="1076"/>
          <ac:picMkLst>
            <pc:docMk/>
            <pc:sldMk cId="517303094" sldId="1005"/>
            <ac:picMk id="5" creationId="{5F456E1C-76E1-78D1-FC45-F1C285CAA959}"/>
          </ac:picMkLst>
        </pc:picChg>
        <pc:picChg chg="add mod">
          <ac:chgData name="Lan Mu" userId="8878c827-c0fa-4fd8-8cf8-9b2814546e8d" providerId="ADAL" clId="{F1009E15-DEE7-46ED-AD8A-E939F04E5F92}" dt="2023-05-17T19:09:13.085" v="803" actId="1037"/>
          <ac:picMkLst>
            <pc:docMk/>
            <pc:sldMk cId="517303094" sldId="1005"/>
            <ac:picMk id="7" creationId="{2C79FDF4-BFD4-3BDD-C148-F5DA4E664FB8}"/>
          </ac:picMkLst>
        </pc:picChg>
      </pc:sldChg>
      <pc:sldChg chg="addSp modSp add mod">
        <pc:chgData name="Lan Mu" userId="8878c827-c0fa-4fd8-8cf8-9b2814546e8d" providerId="ADAL" clId="{F1009E15-DEE7-46ED-AD8A-E939F04E5F92}" dt="2023-05-17T19:05:30.982" v="639" actId="1076"/>
        <pc:sldMkLst>
          <pc:docMk/>
          <pc:sldMk cId="4175365272" sldId="1006"/>
        </pc:sldMkLst>
        <pc:spChg chg="mod">
          <ac:chgData name="Lan Mu" userId="8878c827-c0fa-4fd8-8cf8-9b2814546e8d" providerId="ADAL" clId="{F1009E15-DEE7-46ED-AD8A-E939F04E5F92}" dt="2023-05-17T19:01:50.176" v="627" actId="20577"/>
          <ac:spMkLst>
            <pc:docMk/>
            <pc:sldMk cId="4175365272" sldId="1006"/>
            <ac:spMk id="2" creationId="{C605EE5C-537F-417F-9691-89911F8C0FB5}"/>
          </ac:spMkLst>
        </pc:spChg>
        <pc:spChg chg="mod">
          <ac:chgData name="Lan Mu" userId="8878c827-c0fa-4fd8-8cf8-9b2814546e8d" providerId="ADAL" clId="{F1009E15-DEE7-46ED-AD8A-E939F04E5F92}" dt="2023-05-17T19:01:13.404" v="591" actId="14100"/>
          <ac:spMkLst>
            <pc:docMk/>
            <pc:sldMk cId="4175365272" sldId="1006"/>
            <ac:spMk id="4" creationId="{AC3A90B5-3E14-0EAA-C54D-BD539730ABF7}"/>
          </ac:spMkLst>
        </pc:spChg>
        <pc:picChg chg="add mod">
          <ac:chgData name="Lan Mu" userId="8878c827-c0fa-4fd8-8cf8-9b2814546e8d" providerId="ADAL" clId="{F1009E15-DEE7-46ED-AD8A-E939F04E5F92}" dt="2023-05-17T19:05:30.982" v="639" actId="1076"/>
          <ac:picMkLst>
            <pc:docMk/>
            <pc:sldMk cId="4175365272" sldId="1006"/>
            <ac:picMk id="5" creationId="{AC563F12-C851-8136-F602-80C113672476}"/>
          </ac:picMkLst>
        </pc:picChg>
        <pc:picChg chg="add mod">
          <ac:chgData name="Lan Mu" userId="8878c827-c0fa-4fd8-8cf8-9b2814546e8d" providerId="ADAL" clId="{F1009E15-DEE7-46ED-AD8A-E939F04E5F92}" dt="2023-05-17T19:05:29.116" v="638" actId="1076"/>
          <ac:picMkLst>
            <pc:docMk/>
            <pc:sldMk cId="4175365272" sldId="1006"/>
            <ac:picMk id="7" creationId="{7ACC798E-F939-11AC-E19D-658F2490648D}"/>
          </ac:picMkLst>
        </pc:picChg>
      </pc:sldChg>
      <pc:sldMasterChg chg="del delSldLayout">
        <pc:chgData name="Lan Mu" userId="8878c827-c0fa-4fd8-8cf8-9b2814546e8d" providerId="ADAL" clId="{F1009E15-DEE7-46ED-AD8A-E939F04E5F92}" dt="2023-05-17T18:13:12.887" v="145" actId="47"/>
        <pc:sldMasterMkLst>
          <pc:docMk/>
          <pc:sldMasterMk cId="1022416178" sldId="2147483672"/>
        </pc:sldMasterMkLst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465372047" sldId="2147483673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1713628338" sldId="2147483674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3561958436" sldId="2147483675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942658989" sldId="2147483676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939174180" sldId="2147483677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454378109" sldId="2147483678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2625384525" sldId="2147483679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2624958874" sldId="2147483680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1167306948" sldId="2147483681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1586934620" sldId="2147483682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022416178" sldId="2147483672"/>
            <pc:sldLayoutMk cId="3434535875" sldId="2147483683"/>
          </pc:sldLayoutMkLst>
        </pc:sldLayoutChg>
      </pc:sldMasterChg>
      <pc:sldMasterChg chg="del delSldLayout">
        <pc:chgData name="Lan Mu" userId="8878c827-c0fa-4fd8-8cf8-9b2814546e8d" providerId="ADAL" clId="{F1009E15-DEE7-46ED-AD8A-E939F04E5F92}" dt="2023-05-17T18:13:12.887" v="145" actId="47"/>
        <pc:sldMasterMkLst>
          <pc:docMk/>
          <pc:sldMasterMk cId="322450579" sldId="2147483684"/>
        </pc:sldMasterMkLst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3654323275" sldId="2147483685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2495834832" sldId="2147483686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2584817421" sldId="2147483687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2118999910" sldId="2147483688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668084624" sldId="2147483689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2087743371" sldId="2147483690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1803077230" sldId="2147483691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3558176493" sldId="2147483692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4091807225" sldId="2147483693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4275495045" sldId="2147483694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2650097802" sldId="2147483695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322450579" sldId="2147483684"/>
            <pc:sldLayoutMk cId="2629374308" sldId="2147483696"/>
          </pc:sldLayoutMkLst>
        </pc:sldLayoutChg>
      </pc:sldMasterChg>
      <pc:sldMasterChg chg="del delSldLayout">
        <pc:chgData name="Lan Mu" userId="8878c827-c0fa-4fd8-8cf8-9b2814546e8d" providerId="ADAL" clId="{F1009E15-DEE7-46ED-AD8A-E939F04E5F92}" dt="2023-05-17T18:13:12.887" v="145" actId="47"/>
        <pc:sldMasterMkLst>
          <pc:docMk/>
          <pc:sldMasterMk cId="41769931" sldId="2147483697"/>
        </pc:sldMasterMkLst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2967556663" sldId="2147483698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342964029" sldId="2147483699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2442628766" sldId="2147483700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2229160296" sldId="2147483701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1997886620" sldId="2147483702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832676584" sldId="2147483703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2402197471" sldId="2147483704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4275744939" sldId="2147483705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501053621" sldId="2147483706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1435196062" sldId="2147483707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41769931" sldId="2147483697"/>
            <pc:sldLayoutMk cId="1268899935" sldId="2147483708"/>
          </pc:sldLayoutMkLst>
        </pc:sldLayoutChg>
      </pc:sldMasterChg>
      <pc:sldMasterChg chg="del delSldLayout">
        <pc:chgData name="Lan Mu" userId="8878c827-c0fa-4fd8-8cf8-9b2814546e8d" providerId="ADAL" clId="{F1009E15-DEE7-46ED-AD8A-E939F04E5F92}" dt="2023-05-17T18:13:12.887" v="145" actId="47"/>
        <pc:sldMasterMkLst>
          <pc:docMk/>
          <pc:sldMasterMk cId="1675582409" sldId="2147483709"/>
        </pc:sldMasterMkLst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675582409" sldId="2147483709"/>
            <pc:sldLayoutMk cId="2301900456" sldId="2147483710"/>
          </pc:sldLayoutMkLst>
        </pc:sldLayoutChg>
        <pc:sldLayoutChg chg="del">
          <pc:chgData name="Lan Mu" userId="8878c827-c0fa-4fd8-8cf8-9b2814546e8d" providerId="ADAL" clId="{F1009E15-DEE7-46ED-AD8A-E939F04E5F92}" dt="2023-05-17T18:13:12.887" v="145" actId="47"/>
          <pc:sldLayoutMkLst>
            <pc:docMk/>
            <pc:sldMasterMk cId="1675582409" sldId="2147483709"/>
            <pc:sldLayoutMk cId="2746277438" sldId="214748371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DC891A0-1311-4F6D-9F64-FCA665C7A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F0DBD0C-A13B-47C9-9526-2D62BE431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3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13688AE0-D8C9-42A5-8327-D2D37C020EDF}" type="slidenum">
              <a:rPr lang="en-US" sz="1400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14</a:t>
            </a:fld>
            <a:endParaRPr lang="en-US" sz="1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3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13688AE0-D8C9-42A5-8327-D2D37C020EDF}" type="slidenum">
              <a:rPr lang="en-US" sz="1400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15</a:t>
            </a:fld>
            <a:endParaRPr lang="en-US" sz="1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87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335B416-5ABE-4052-983D-FED671DEB3BB}" type="slidenum">
              <a:rPr lang="en-US" sz="1400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16</a:t>
            </a:fld>
            <a:endParaRPr lang="en-US" sz="1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95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a typeface="汉鼎简中楷" pitchFamily="49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fld id="{D543229C-0F31-454A-9AC3-0D222391036F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6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41D5-5E62-460C-BD16-A7CEC6242634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5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C58E-065D-47A8-893A-92B7002D7E73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84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F5436-10CC-4938-8CF3-AB4A2E81C52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2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3F12-7945-4FF6-800E-B7FD024780B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71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E6BD-3313-4732-A13D-1CFE296830D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38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47B9-08FB-4572-84F0-AE4038D40A9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EE18-4508-4648-84A5-71001FEBDEE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76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87F7-26B4-4903-9898-266EC08EB57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18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423C-BF47-43A8-8AAE-EA4E4B62E52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53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41F5-7721-41A6-876F-38A2536ABBA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9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题目</a:t>
            </a: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  <a:lvl2pPr>
              <a:defRPr>
                <a:ea typeface="汉鼎简中楷" pitchFamily="49" charset="-122"/>
              </a:defRPr>
            </a:lvl2pPr>
            <a:lvl3pPr>
              <a:defRPr>
                <a:ea typeface="汉鼎简中楷" pitchFamily="49" charset="-122"/>
              </a:defRPr>
            </a:lvl3pPr>
            <a:lvl4pPr>
              <a:defRPr>
                <a:ea typeface="汉鼎简中楷" pitchFamily="49" charset="-122"/>
              </a:defRPr>
            </a:lvl4pPr>
            <a:lvl5pPr>
              <a:defRPr>
                <a:ea typeface="汉鼎简中楷" pitchFamily="49" charset="-122"/>
              </a:defRPr>
            </a:lvl5pPr>
          </a:lstStyle>
          <a:p>
            <a:pPr lvl="0"/>
            <a:r>
              <a:rPr lang="zh-CN" altLang="en-US" dirty="0"/>
              <a:t>内容 </a:t>
            </a:r>
            <a:r>
              <a:rPr lang="en-US" dirty="0"/>
              <a:t>Click to edit Master text styles</a:t>
            </a:r>
          </a:p>
          <a:p>
            <a:pPr lvl="1"/>
            <a:r>
              <a:rPr lang="zh-CN" altLang="en-US" dirty="0"/>
              <a:t>内容 </a:t>
            </a:r>
            <a:r>
              <a:rPr lang="en-US" dirty="0"/>
              <a:t>Second level</a:t>
            </a:r>
          </a:p>
          <a:p>
            <a:pPr lvl="2"/>
            <a:r>
              <a:rPr lang="zh-CN" altLang="en-US" dirty="0"/>
              <a:t>内容 </a:t>
            </a:r>
            <a:r>
              <a:rPr lang="en-US" dirty="0"/>
              <a:t>Third level</a:t>
            </a:r>
          </a:p>
          <a:p>
            <a:pPr lvl="3"/>
            <a:r>
              <a:rPr lang="zh-CN" altLang="en-US" dirty="0"/>
              <a:t>内容 </a:t>
            </a:r>
            <a:r>
              <a:rPr lang="en-US" dirty="0"/>
              <a:t>Fourth level</a:t>
            </a:r>
          </a:p>
          <a:p>
            <a:pPr lvl="4"/>
            <a:r>
              <a:rPr lang="zh-CN" altLang="en-US" dirty="0"/>
              <a:t>内容 </a:t>
            </a:r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fld id="{B32A6156-C650-4F44-8F45-56F89C8F7E1A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20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7A73-2F32-4CDD-B1F1-C2DBF5693BD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01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60CB-06C2-4D0F-9C28-D737673E7E5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64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6C6B-EDB6-409E-9074-E434C921CB1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8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ea typeface="汉鼎简中楷" pitchFamily="49" charset="-122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ea typeface="汉鼎简中楷" pitchFamily="49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fld id="{93C9AF51-7968-48A6-B0C9-F9A32EA9BDE7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1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ea typeface="汉鼎简中楷" pitchFamily="49" charset="-122"/>
              </a:defRPr>
            </a:lvl1pPr>
            <a:lvl2pPr>
              <a:defRPr sz="2400">
                <a:ea typeface="汉鼎简中楷" pitchFamily="49" charset="-122"/>
              </a:defRPr>
            </a:lvl2pPr>
            <a:lvl3pPr>
              <a:defRPr sz="2000">
                <a:ea typeface="汉鼎简中楷" pitchFamily="49" charset="-122"/>
              </a:defRPr>
            </a:lvl3pPr>
            <a:lvl4pPr>
              <a:defRPr sz="1800">
                <a:ea typeface="汉鼎简中楷" pitchFamily="49" charset="-122"/>
              </a:defRPr>
            </a:lvl4pPr>
            <a:lvl5pPr>
              <a:defRPr sz="1800">
                <a:ea typeface="汉鼎简中楷" pitchFamily="49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ea typeface="汉鼎简中楷" pitchFamily="49" charset="-122"/>
              </a:defRPr>
            </a:lvl1pPr>
            <a:lvl2pPr>
              <a:defRPr sz="2400">
                <a:ea typeface="汉鼎简中楷" pitchFamily="49" charset="-122"/>
              </a:defRPr>
            </a:lvl2pPr>
            <a:lvl3pPr>
              <a:defRPr sz="2000">
                <a:ea typeface="汉鼎简中楷" pitchFamily="49" charset="-122"/>
              </a:defRPr>
            </a:lvl3pPr>
            <a:lvl4pPr>
              <a:defRPr sz="1800">
                <a:ea typeface="汉鼎简中楷" pitchFamily="49" charset="-122"/>
              </a:defRPr>
            </a:lvl4pPr>
            <a:lvl5pPr>
              <a:defRPr sz="1800">
                <a:ea typeface="汉鼎简中楷" pitchFamily="49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fld id="{97B1842D-295D-4571-BDEC-5068452EDF16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6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a typeface="汉鼎简中楷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ea typeface="汉鼎简中楷" pitchFamily="49" charset="-122"/>
              </a:defRPr>
            </a:lvl1pPr>
            <a:lvl2pPr>
              <a:defRPr sz="2000">
                <a:ea typeface="汉鼎简中楷" pitchFamily="49" charset="-122"/>
              </a:defRPr>
            </a:lvl2pPr>
            <a:lvl3pPr>
              <a:defRPr sz="1800">
                <a:ea typeface="汉鼎简中楷" pitchFamily="49" charset="-122"/>
              </a:defRPr>
            </a:lvl3pPr>
            <a:lvl4pPr>
              <a:defRPr sz="1600">
                <a:ea typeface="汉鼎简中楷" pitchFamily="49" charset="-122"/>
              </a:defRPr>
            </a:lvl4pPr>
            <a:lvl5pPr>
              <a:defRPr sz="1600">
                <a:ea typeface="汉鼎简中楷" pitchFamily="49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a typeface="汉鼎简中楷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ea typeface="汉鼎简中楷" pitchFamily="49" charset="-122"/>
              </a:defRPr>
            </a:lvl1pPr>
            <a:lvl2pPr>
              <a:defRPr sz="2000">
                <a:ea typeface="汉鼎简中楷" pitchFamily="49" charset="-122"/>
              </a:defRPr>
            </a:lvl2pPr>
            <a:lvl3pPr>
              <a:defRPr sz="1800">
                <a:ea typeface="汉鼎简中楷" pitchFamily="49" charset="-122"/>
              </a:defRPr>
            </a:lvl3pPr>
            <a:lvl4pPr>
              <a:defRPr sz="1600">
                <a:ea typeface="汉鼎简中楷" pitchFamily="49" charset="-122"/>
              </a:defRPr>
            </a:lvl4pPr>
            <a:lvl5pPr>
              <a:defRPr sz="1600">
                <a:ea typeface="汉鼎简中楷" pitchFamily="49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fld id="{944A7D56-AEE5-40F2-96B0-4B3A227F1760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fld id="{29FEE1BD-4675-4894-876E-9DDA7FC97180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鼎简中楷" pitchFamily="49" charset="-122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63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CC-CAA5-453E-BDE3-AB3D397D31CF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B022-C087-43B0-8E2D-464CDBACC127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2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EBD0-E090-48BD-A99C-84193AA668DA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4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题目</a:t>
            </a: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内容 </a:t>
            </a:r>
            <a:r>
              <a:rPr lang="en-US" dirty="0"/>
              <a:t>Click to edit Master text styles</a:t>
            </a:r>
          </a:p>
          <a:p>
            <a:pPr lvl="1"/>
            <a:r>
              <a:rPr lang="zh-CN" altLang="en-US" dirty="0"/>
              <a:t>内容 </a:t>
            </a:r>
            <a:r>
              <a:rPr lang="en-US" dirty="0"/>
              <a:t>Second level</a:t>
            </a:r>
          </a:p>
          <a:p>
            <a:pPr lvl="2"/>
            <a:r>
              <a:rPr lang="zh-CN" altLang="en-US" dirty="0"/>
              <a:t>内容 </a:t>
            </a:r>
            <a:r>
              <a:rPr lang="en-US" dirty="0"/>
              <a:t>Third level</a:t>
            </a:r>
          </a:p>
          <a:p>
            <a:pPr lvl="3"/>
            <a:r>
              <a:rPr lang="zh-CN" altLang="en-US" dirty="0"/>
              <a:t>内容 </a:t>
            </a:r>
            <a:r>
              <a:rPr lang="en-US" dirty="0"/>
              <a:t>Fourth level</a:t>
            </a:r>
          </a:p>
          <a:p>
            <a:pPr lvl="4"/>
            <a:r>
              <a:rPr lang="zh-CN" altLang="en-US" dirty="0"/>
              <a:t>内容 </a:t>
            </a:r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汉鼎简中楷" pitchFamily="49" charset="-122"/>
              </a:defRPr>
            </a:lvl1pPr>
          </a:lstStyle>
          <a:p>
            <a:fld id="{6EE73162-49E3-4287-836E-7FCD20BAA95F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汉鼎简中楷" pitchFamily="49" charset="-122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73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楷体" panose="02010609060101010101" pitchFamily="49" charset="-122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楷体" panose="02010609060101010101" pitchFamily="49" charset="-122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汉鼎简中楷" pitchFamily="49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汉鼎简中楷" pitchFamily="49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汉鼎简中楷" pitchFamily="49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汉鼎简中楷" pitchFamily="49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AB2D2F30-C642-4E3E-B249-A840C887A23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64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1.png"/><Relationship Id="rId4" Type="http://schemas.openxmlformats.org/officeDocument/2006/relationships/hyperlink" Target="https://doi.org/10.3390/" TargetMode="Externa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jpeg"/><Relationship Id="rId5" Type="http://schemas.openxmlformats.org/officeDocument/2006/relationships/hyperlink" Target="mailto:mulan@uga.edu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jpeg"/><Relationship Id="rId10" Type="http://schemas.openxmlformats.org/officeDocument/2006/relationships/image" Target="../media/image8.emf"/><Relationship Id="rId4" Type="http://schemas.openxmlformats.org/officeDocument/2006/relationships/image" Target="../media/image1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284" y="3124205"/>
            <a:ext cx="8484325" cy="1470025"/>
          </a:xfrm>
        </p:spPr>
        <p:txBody>
          <a:bodyPr>
            <a:normAutofit/>
          </a:bodyPr>
          <a:lstStyle/>
          <a:p>
            <a:r>
              <a:rPr lang="en-US" sz="3600" dirty="0"/>
              <a:t>Kaleidoscope of geotagged social media analyses from a UGA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0385A-0D3E-4252-A1D7-26A0AF31B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3764" y="4750874"/>
            <a:ext cx="2272939" cy="835152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Mu, Lan</a:t>
            </a:r>
          </a:p>
          <a:p>
            <a:r>
              <a:rPr lang="en-US" sz="1600" dirty="0"/>
              <a:t>Department of Geography</a:t>
            </a:r>
          </a:p>
          <a:p>
            <a:r>
              <a:rPr lang="en-US" sz="1600" dirty="0"/>
              <a:t>University of Georgia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3847" y="381005"/>
            <a:ext cx="2743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5980C-257F-4432-BE58-A91046DF1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02" y="4659161"/>
            <a:ext cx="552528" cy="9268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2FE95F-9A2F-4767-987E-7D4EFD6918E0}"/>
              </a:ext>
            </a:extLst>
          </p:cNvPr>
          <p:cNvSpPr/>
          <p:nvPr/>
        </p:nvSpPr>
        <p:spPr>
          <a:xfrm>
            <a:off x="2606039" y="5586026"/>
            <a:ext cx="4572000" cy="9664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endParaRPr lang="en-US" sz="1600" dirty="0">
              <a:solidFill>
                <a:prstClr val="white">
                  <a:tint val="75000"/>
                </a:prstClr>
              </a:solidFill>
              <a:latin typeface="Times New Roman" panose="02020603050405020304" pitchFamily="18" charset="0"/>
              <a:ea typeface="汉鼎简中楷" pitchFamily="49" charset="-122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en-US" sz="1600" dirty="0">
                <a:solidFill>
                  <a:prstClr val="white">
                    <a:tint val="75000"/>
                  </a:prstClr>
                </a:solidFill>
                <a:latin typeface="Times New Roman" panose="02020603050405020304" pitchFamily="18" charset="0"/>
                <a:ea typeface="汉鼎简中楷" pitchFamily="49" charset="-122"/>
                <a:cs typeface="Times New Roman" panose="02020603050405020304" pitchFamily="18" charset="0"/>
              </a:rPr>
              <a:t>Spatial Social Network Workshop</a:t>
            </a:r>
          </a:p>
          <a:p>
            <a:pPr lvl="0" algn="ctr">
              <a:spcBef>
                <a:spcPct val="20000"/>
              </a:spcBef>
            </a:pPr>
            <a:r>
              <a:rPr lang="en-US" sz="1600" dirty="0">
                <a:solidFill>
                  <a:prstClr val="white">
                    <a:tint val="75000"/>
                  </a:prstClr>
                </a:solidFill>
                <a:latin typeface="Times New Roman" panose="02020603050405020304" pitchFamily="18" charset="0"/>
                <a:ea typeface="汉鼎简中楷" pitchFamily="49" charset="-122"/>
                <a:cs typeface="Times New Roman" panose="02020603050405020304" pitchFamily="18" charset="0"/>
              </a:rPr>
              <a:t>Georgia Tech,  May 18, 2023</a:t>
            </a:r>
          </a:p>
        </p:txBody>
      </p:sp>
    </p:spTree>
    <p:extLst>
      <p:ext uri="{BB962C8B-B14F-4D97-AF65-F5344CB8AC3E}">
        <p14:creationId xmlns:p14="http://schemas.microsoft.com/office/powerpoint/2010/main" val="689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/>
              <a:t>2023: Grocery Shopping during the Pandemic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912528"/>
            <a:ext cx="8750896" cy="778978"/>
          </a:xfrm>
        </p:spPr>
        <p:txBody>
          <a:bodyPr>
            <a:normAutofit/>
          </a:bodyPr>
          <a:lstStyle/>
          <a:p>
            <a:r>
              <a:rPr lang="en-US" sz="14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N. Wu and L. Mu, "Impact of COVID-19 on online grocery shopping discussion and behavior reflected from Google Trends and geotagged tweets," </a:t>
            </a:r>
            <a:r>
              <a:rPr lang="en-US" sz="1400" u="sng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Computational Urban Science</a:t>
            </a:r>
            <a:r>
              <a:rPr lang="en-US" sz="14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vol. 3, no. 1, p. 7, 2023, doi: 10.1007/s43762-023-00083-0.</a:t>
            </a:r>
          </a:p>
          <a:p>
            <a:endParaRPr lang="en-US" sz="1400"/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56E1C-76E1-78D1-FC45-F1C285CAA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295" y="1210795"/>
            <a:ext cx="5087060" cy="1952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9FDF4-BFD4-3BDD-C148-F5DA4E664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243" y="3243593"/>
            <a:ext cx="4401164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0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/>
              <a:t>2023: AED Optimization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779362"/>
            <a:ext cx="8750896" cy="912143"/>
          </a:xfrm>
        </p:spPr>
        <p:txBody>
          <a:bodyPr>
            <a:normAutofit/>
          </a:bodyPr>
          <a:lstStyle/>
          <a:p>
            <a:r>
              <a:rPr lang="en-US" sz="14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J. Zhang, L. Mu, D. L. Zhang, et al., "Spatiotemporal Optimization for the Placement of Automated External Defibrillators Using Mobile Phone Data," </a:t>
            </a:r>
            <a:r>
              <a:rPr lang="en-US" sz="1400" u="sng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ISPRS International Journal of Geo-Information</a:t>
            </a:r>
            <a:r>
              <a:rPr lang="en-US" sz="14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vol. 12, no. 3, p. 91, 2023. Available: https://www.mdpi.com/2220-9964/12/3/91.</a:t>
            </a:r>
          </a:p>
          <a:p>
            <a:endParaRPr lang="en-US" sz="1100"/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BD4BCF-3450-7D3B-2322-02CB19B86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68" y="1241050"/>
            <a:ext cx="3314358" cy="2472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72938-66CE-1451-29EB-1BB7C6453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12" y="3073936"/>
            <a:ext cx="4021480" cy="2472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3CCC8-1A16-DA41-24B7-001A6BBCF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570" y="1741323"/>
            <a:ext cx="5052274" cy="28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0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2023: </a:t>
            </a:r>
            <a:r>
              <a:rPr lang="en-US" altLang="zh-CN" sz="3600"/>
              <a:t>Play Deserts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965794"/>
            <a:ext cx="8750896" cy="725712"/>
          </a:xfrm>
        </p:spPr>
        <p:txBody>
          <a:bodyPr>
            <a:normAutofit lnSpcReduction="10000"/>
          </a:bodyPr>
          <a:lstStyle/>
          <a:p>
            <a:r>
              <a:rPr lang="en-US" sz="1400"/>
              <a:t>Yang, J.; Mu, L.; Rajbhandari-Thapa, J. Measuring and Mapping Physical Activity Disparity (PAD) Index Based on Physical Activity Environment for Children. </a:t>
            </a:r>
            <a:r>
              <a:rPr lang="en-US" sz="1400" u="sng"/>
              <a:t>ISPRS Int. J. Geo-Inf</a:t>
            </a:r>
            <a:r>
              <a:rPr lang="en-US" sz="1400"/>
              <a:t>. 2023, 12, 134. </a:t>
            </a:r>
            <a:r>
              <a:rPr lang="en-US" sz="1400">
                <a:hlinkClick r:id="rId4"/>
              </a:rPr>
              <a:t>https://doi.org/10.3390/</a:t>
            </a:r>
            <a:r>
              <a:rPr lang="en-US" sz="1400"/>
              <a:t> ijgi12030134</a:t>
            </a:r>
          </a:p>
          <a:p>
            <a:endParaRPr lang="en-US" sz="1400"/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55FBA-C62B-8D7E-0C8C-93A13EAB8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634" y="1132369"/>
            <a:ext cx="3407205" cy="2305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4A3F9-AEC9-EF73-9D40-C0C3CD043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529" y="1144574"/>
            <a:ext cx="3162059" cy="2284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2CAE63-2B82-F06F-C31D-181E1A95D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16" y="3533632"/>
            <a:ext cx="5251897" cy="2241326"/>
          </a:xfrm>
          <a:prstGeom prst="rect">
            <a:avLst/>
          </a:prstGeom>
        </p:spPr>
      </p:pic>
      <p:pic>
        <p:nvPicPr>
          <p:cNvPr id="6" name="Picture 5" descr="A map of the united states with red squares&#10;&#10;Description automatically generated with medium confidence">
            <a:extLst>
              <a:ext uri="{FF2B5EF4-FFF2-40B4-BE49-F238E27FC236}">
                <a16:creationId xmlns:a16="http://schemas.microsoft.com/office/drawing/2014/main" id="{A8626222-632A-2091-F4F6-443516E39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03" y="3533632"/>
            <a:ext cx="2814583" cy="225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ountain&#10;&#10;Description automatically generated">
            <a:extLst>
              <a:ext uri="{FF2B5EF4-FFF2-40B4-BE49-F238E27FC236}">
                <a16:creationId xmlns:a16="http://schemas.microsoft.com/office/drawing/2014/main" id="{D86C1BBD-CFA8-4832-8E93-B67F3980D3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96"/>
          <a:stretch/>
        </p:blipFill>
        <p:spPr>
          <a:xfrm>
            <a:off x="0" y="1446028"/>
            <a:ext cx="9144000" cy="380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45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ountain&#10;&#10;Description automatically generated">
            <a:extLst>
              <a:ext uri="{FF2B5EF4-FFF2-40B4-BE49-F238E27FC236}">
                <a16:creationId xmlns:a16="http://schemas.microsoft.com/office/drawing/2014/main" id="{91F6E38D-5AC2-42F9-84D9-57953D3C1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74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ountain&#10;&#10;Description automatically generated">
            <a:extLst>
              <a:ext uri="{FF2B5EF4-FFF2-40B4-BE49-F238E27FC236}">
                <a16:creationId xmlns:a16="http://schemas.microsoft.com/office/drawing/2014/main" id="{91F6E38D-5AC2-42F9-84D9-57953D3C1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lickable Map of US States: NOAA Physical Sciences Laboratory">
            <a:extLst>
              <a:ext uri="{FF2B5EF4-FFF2-40B4-BE49-F238E27FC236}">
                <a16:creationId xmlns:a16="http://schemas.microsoft.com/office/drawing/2014/main" id="{098B1AA5-B449-446F-B5E6-B4964C8FA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6" t="41747" r="8518" b="25237"/>
          <a:stretch/>
        </p:blipFill>
        <p:spPr bwMode="auto">
          <a:xfrm rot="15781310">
            <a:off x="2450551" y="911457"/>
            <a:ext cx="3604945" cy="283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C91CD-F605-4D19-B2CA-5A4DC1BCE80B}"/>
              </a:ext>
            </a:extLst>
          </p:cNvPr>
          <p:cNvSpPr txBox="1"/>
          <p:nvPr/>
        </p:nvSpPr>
        <p:spPr>
          <a:xfrm>
            <a:off x="701749" y="135416"/>
            <a:ext cx="7740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Place = Space + Identity + Attachment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Data-&gt;Information-&gt;Evidence-&gt;Knowledge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C16850-3E8B-4818-A28C-6A664FA9318C}"/>
              </a:ext>
            </a:extLst>
          </p:cNvPr>
          <p:cNvSpPr/>
          <p:nvPr/>
        </p:nvSpPr>
        <p:spPr>
          <a:xfrm>
            <a:off x="4380610" y="2583708"/>
            <a:ext cx="372139" cy="3508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304"/>
            <a:ext cx="8229600" cy="1143000"/>
          </a:xfrm>
        </p:spPr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7604" y="3588113"/>
            <a:ext cx="8280400" cy="202758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3600" dirty="0"/>
              <a:t>Questions?</a:t>
            </a:r>
          </a:p>
          <a:p>
            <a:pPr marL="0" indent="0" algn="ctr">
              <a:buNone/>
            </a:pPr>
            <a:r>
              <a:rPr lang="en-US" sz="3200" dirty="0">
                <a:hlinkClick r:id="rId5"/>
              </a:rPr>
              <a:t>mulan@uga.edu</a:t>
            </a: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4"/>
          <a:stretch/>
        </p:blipFill>
        <p:spPr>
          <a:xfrm>
            <a:off x="3637711" y="2718545"/>
            <a:ext cx="1763831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88" y="2704901"/>
            <a:ext cx="731520" cy="73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6177" r="19131"/>
          <a:stretch/>
        </p:blipFill>
        <p:spPr>
          <a:xfrm>
            <a:off x="5639033" y="2708066"/>
            <a:ext cx="903974" cy="731520"/>
          </a:xfrm>
          <a:prstGeom prst="rect">
            <a:avLst/>
          </a:prstGeom>
        </p:spPr>
      </p:pic>
      <p:pic>
        <p:nvPicPr>
          <p:cNvPr id="6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78EF43BB-AE11-816F-2B32-6DEB76F0A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74836" y="4038587"/>
            <a:ext cx="18288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249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/>
              <a:t>2015: Depression in Tweets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732558"/>
            <a:ext cx="7437002" cy="958948"/>
          </a:xfrm>
        </p:spPr>
        <p:txBody>
          <a:bodyPr>
            <a:normAutofit lnSpcReduction="10000"/>
          </a:bodyPr>
          <a:lstStyle/>
          <a:p>
            <a:r>
              <a:rPr lang="en-US" sz="1400"/>
              <a:t>Yang, W. and </a:t>
            </a:r>
            <a:r>
              <a:rPr lang="en-US" sz="1400" b="1"/>
              <a:t>L. Mu*</a:t>
            </a:r>
            <a:r>
              <a:rPr lang="en-US" sz="1400"/>
              <a:t> (2015). GIS analysis of depression among Twitter users. </a:t>
            </a:r>
            <a:r>
              <a:rPr lang="en-US" sz="1400" u="sng"/>
              <a:t>Applied Geography</a:t>
            </a:r>
            <a:r>
              <a:rPr lang="en-US" sz="1400"/>
              <a:t>. 60, 217-223. doi:10.1016/j.apgeog.2014.10.016.</a:t>
            </a:r>
          </a:p>
          <a:p>
            <a:r>
              <a:rPr lang="en-US" sz="1400"/>
              <a:t>Yang, W., </a:t>
            </a:r>
            <a:r>
              <a:rPr lang="en-US" sz="1400" b="1"/>
              <a:t>L. Mu*</a:t>
            </a:r>
            <a:r>
              <a:rPr lang="en-US" sz="1400"/>
              <a:t>, and Y. Shen (2015). The effect of climate and seasonality on depressed mood among twitter users. </a:t>
            </a:r>
            <a:r>
              <a:rPr lang="en-US" sz="1400" u="sng"/>
              <a:t>Applied Geography</a:t>
            </a:r>
            <a:r>
              <a:rPr lang="en-US" sz="1400"/>
              <a:t>. 60, 184-191. doi:10.1016/j.apgeog.2015.06.017.</a:t>
            </a:r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内容占位符 3" descr="MSA_US_pro.jpg">
            <a:extLst>
              <a:ext uri="{FF2B5EF4-FFF2-40B4-BE49-F238E27FC236}">
                <a16:creationId xmlns:a16="http://schemas.microsoft.com/office/drawing/2014/main" id="{DBD0629C-F645-7997-0E62-0EC249525B16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29143" y="1333028"/>
            <a:ext cx="2328490" cy="176593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E5F5AA7-7C13-879E-31F6-48ABC2C3A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94" y="1923975"/>
            <a:ext cx="2060191" cy="11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3" descr="word cloud.PNG">
            <a:extLst>
              <a:ext uri="{FF2B5EF4-FFF2-40B4-BE49-F238E27FC236}">
                <a16:creationId xmlns:a16="http://schemas.microsoft.com/office/drawing/2014/main" id="{0754877A-A093-752D-A5A2-D31230A1992D}"/>
              </a:ext>
            </a:extLst>
          </p:cNvPr>
          <p:cNvPicPr>
            <a:picLocks noGr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685" y="1898900"/>
            <a:ext cx="2963737" cy="1025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9F1F76-9F43-610D-BD61-8B9E413256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80" y="2547216"/>
            <a:ext cx="1451564" cy="812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44639E-A2C3-D592-3386-6EB0263E7E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1" y="1387222"/>
            <a:ext cx="1271252" cy="1018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triped Right Arrow 11">
            <a:extLst>
              <a:ext uri="{FF2B5EF4-FFF2-40B4-BE49-F238E27FC236}">
                <a16:creationId xmlns:a16="http://schemas.microsoft.com/office/drawing/2014/main" id="{606B8331-C354-2FB8-6B58-C65CAFA456AE}"/>
              </a:ext>
            </a:extLst>
          </p:cNvPr>
          <p:cNvSpPr/>
          <p:nvPr/>
        </p:nvSpPr>
        <p:spPr>
          <a:xfrm>
            <a:off x="3622997" y="1538094"/>
            <a:ext cx="648523" cy="334427"/>
          </a:xfrm>
          <a:prstGeom prst="stripedRightArrow">
            <a:avLst>
              <a:gd name="adj1" fmla="val 38364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E9E95-44DD-B763-DB08-173A9CEA7177}"/>
              </a:ext>
            </a:extLst>
          </p:cNvPr>
          <p:cNvSpPr txBox="1"/>
          <p:nvPr/>
        </p:nvSpPr>
        <p:spPr>
          <a:xfrm>
            <a:off x="4517530" y="157467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NMF</a:t>
            </a:r>
          </a:p>
        </p:txBody>
      </p:sp>
      <p:sp>
        <p:nvSpPr>
          <p:cNvPr id="16" name="Striped Right Arrow 11">
            <a:extLst>
              <a:ext uri="{FF2B5EF4-FFF2-40B4-BE49-F238E27FC236}">
                <a16:creationId xmlns:a16="http://schemas.microsoft.com/office/drawing/2014/main" id="{CE03ACA0-AACB-43D9-AEC3-8AF6B0CF63B9}"/>
              </a:ext>
            </a:extLst>
          </p:cNvPr>
          <p:cNvSpPr/>
          <p:nvPr/>
        </p:nvSpPr>
        <p:spPr>
          <a:xfrm>
            <a:off x="5363211" y="1552831"/>
            <a:ext cx="648523" cy="334427"/>
          </a:xfrm>
          <a:prstGeom prst="stripedRightArrow">
            <a:avLst>
              <a:gd name="adj1" fmla="val 38364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1560B446-A3C6-148E-3B1E-014CE383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3" y="3391780"/>
            <a:ext cx="2946544" cy="221291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BB38CBEA-9ECA-D94F-FC42-323298213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98" y="3399185"/>
            <a:ext cx="3129856" cy="22129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68941E-8600-950F-F8D0-6471C067C9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73" y="3391780"/>
            <a:ext cx="2623754" cy="2212917"/>
          </a:xfrm>
          <a:prstGeom prst="rect">
            <a:avLst/>
          </a:prstGeom>
        </p:spPr>
      </p:pic>
      <p:pic>
        <p:nvPicPr>
          <p:cNvPr id="20" name="Picture 4" descr="https://is30.eporia.com/company_42/894149.jpg?cell=540,540&amp;qlt=100&amp;cvt=jpeg">
            <a:extLst>
              <a:ext uri="{FF2B5EF4-FFF2-40B4-BE49-F238E27FC236}">
                <a16:creationId xmlns:a16="http://schemas.microsoft.com/office/drawing/2014/main" id="{DAC97CDA-CB1D-BCC8-8608-F9D83152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0914" y="5732558"/>
            <a:ext cx="1347639" cy="69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4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/>
              <a:t>2018: Uber Accessibility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732558"/>
            <a:ext cx="8750896" cy="958948"/>
          </a:xfrm>
        </p:spPr>
        <p:txBody>
          <a:bodyPr>
            <a:normAutofit/>
          </a:bodyPr>
          <a:lstStyle/>
          <a:p>
            <a:r>
              <a:rPr lang="en-US" sz="1400"/>
              <a:t>Wang, M. &amp; </a:t>
            </a:r>
            <a:r>
              <a:rPr lang="en-US" sz="1400" b="1"/>
              <a:t>L. Mu* </a:t>
            </a:r>
            <a:r>
              <a:rPr lang="en-US" sz="1400"/>
              <a:t>(2018) Spatial Disparities of Uber Accessibility: An Exploratory Analysis in Atlanta, USA. </a:t>
            </a:r>
            <a:r>
              <a:rPr lang="en-US" sz="1400" u="sng"/>
              <a:t>Computers, Environment and Urban Systems</a:t>
            </a:r>
            <a:r>
              <a:rPr lang="en-US" sz="1400"/>
              <a:t>, 67, 169-175. doi: https://doi.org/10.1016/j.compenvurbsys.2017.09.003</a:t>
            </a:r>
            <a:endParaRPr lang="en-US" sz="2400"/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EA6D29-1DAC-ECA7-CE86-00F0F274C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11" y="1264591"/>
            <a:ext cx="5496387" cy="43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6876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2019: Walkability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335480"/>
            <a:ext cx="8750896" cy="1356026"/>
          </a:xfrm>
        </p:spPr>
        <p:txBody>
          <a:bodyPr>
            <a:noAutofit/>
          </a:bodyPr>
          <a:lstStyle/>
          <a:p>
            <a:r>
              <a:rPr lang="en-US" sz="1400"/>
              <a:t>Zhang, X. and L. Mu* (2019).  The Perceived Importance and Objective Measurement of Walkability in the Built Environment Rating. </a:t>
            </a:r>
            <a:r>
              <a:rPr lang="en-US" sz="1400" u="sng"/>
              <a:t>Environment and Planning B: Urban Analytics and City Science</a:t>
            </a:r>
            <a:r>
              <a:rPr lang="en-US" sz="1400"/>
              <a:t>. doi: 10.1177/2399808319832305.</a:t>
            </a:r>
          </a:p>
          <a:p>
            <a:r>
              <a:rPr lang="en-US" sz="1400"/>
              <a:t>Zhang, X.</a:t>
            </a:r>
            <a:r>
              <a:rPr lang="en-US" sz="1400" b="1"/>
              <a:t> and L. Mu*</a:t>
            </a:r>
            <a:r>
              <a:rPr lang="en-US" sz="1400"/>
              <a:t> (2019). Incorporating Online Survey and Social Media Data into a GIS Analysis for Measuring Walkability, in E. Delmelle and Y. Lu (eds.) </a:t>
            </a:r>
            <a:r>
              <a:rPr lang="en-US" sz="1400" u="sng"/>
              <a:t>Geospatial Technologies for Urban Health</a:t>
            </a:r>
            <a:r>
              <a:rPr lang="en-US" sz="1400"/>
              <a:t>. Springer International Publishing AG.</a:t>
            </a:r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E0FCEE-30C7-B977-8A98-2B1D6235C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0" y="1140740"/>
            <a:ext cx="2319880" cy="40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xz69399\Dropbox\Thesis\After Proposal\CalorieMap\CalorieMaps\Maps\ArchCalorieFinal.png">
            <a:extLst>
              <a:ext uri="{FF2B5EF4-FFF2-40B4-BE49-F238E27FC236}">
                <a16:creationId xmlns:a16="http://schemas.microsoft.com/office/drawing/2014/main" id="{A1794FFD-DD71-FFBC-D891-F164539F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95" y="1140740"/>
            <a:ext cx="3172758" cy="410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A5AA1-7498-2CF6-BB9F-80941ECD7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046" y="3354782"/>
            <a:ext cx="2574954" cy="1813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7D7628-1D8A-A8E5-E394-28287312D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187" y="1584578"/>
            <a:ext cx="2725445" cy="137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9535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/>
              <a:t>2020: Road Network Structrue and Ride-share Accessibility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732558"/>
            <a:ext cx="8750896" cy="958948"/>
          </a:xfrm>
        </p:spPr>
        <p:txBody>
          <a:bodyPr>
            <a:normAutofit/>
          </a:bodyPr>
          <a:lstStyle/>
          <a:p>
            <a:r>
              <a:rPr lang="en-US" sz="1400"/>
              <a:t>Wang, M., Chen, Y., </a:t>
            </a:r>
            <a:r>
              <a:rPr lang="en-US" sz="1400" b="1"/>
              <a:t>Mu, L.*</a:t>
            </a:r>
            <a:r>
              <a:rPr lang="en-US" sz="1400"/>
              <a:t>, &amp; Zhang, X. (2020). Road Network Structure and Ride-sharing Accessibility: A Network Science Perspective. </a:t>
            </a:r>
            <a:r>
              <a:rPr lang="en-US" sz="1400" u="sng"/>
              <a:t>Computers, Environment and Urban Systems</a:t>
            </a:r>
            <a:r>
              <a:rPr lang="en-US" sz="1400"/>
              <a:t>, 80, 101430. doi:https://doi.org/10.1016/j.compenvurbsys.2019.101430</a:t>
            </a:r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CF1735-7966-A280-18E8-44A7EA8F9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08820"/>
            <a:ext cx="4793943" cy="1441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B80C6-152D-06D4-D3F8-A6ABF47A3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717" y="1508820"/>
            <a:ext cx="3249666" cy="4132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5BBD6-BE86-9D05-2C4F-1F0FC55D7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398" y="3041397"/>
            <a:ext cx="3252625" cy="25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7616953" cy="1252321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2020: Urban functions, social media and imagery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732558"/>
            <a:ext cx="8750896" cy="958948"/>
          </a:xfrm>
        </p:spPr>
        <p:txBody>
          <a:bodyPr>
            <a:normAutofit/>
          </a:bodyPr>
          <a:lstStyle/>
          <a:p>
            <a:r>
              <a:rPr lang="en-US" sz="1400"/>
              <a:t>Ye, C., Zhang, F., </a:t>
            </a:r>
            <a:r>
              <a:rPr lang="en-US" sz="1400" b="1"/>
              <a:t>Mu, L</a:t>
            </a:r>
            <a:r>
              <a:rPr lang="en-US" sz="1400"/>
              <a:t>., Gao, Y., &amp; Liu, Y.* (2020). Urban function recognition by integrating social media and street-level imagery. </a:t>
            </a:r>
            <a:r>
              <a:rPr lang="en-US" sz="1400" u="sng"/>
              <a:t>Environment and Planning B: Urban Analytics and City Science</a:t>
            </a:r>
            <a:r>
              <a:rPr lang="en-US" sz="1400"/>
              <a:t>, 0(0), doi:10.1177/2399808320935467</a:t>
            </a:r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9476A-1F22-9A03-1DEA-842A1B8BA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13" y="1704895"/>
            <a:ext cx="4940423" cy="207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804B3-7CC7-5DA8-0025-A2A8C80BB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712" y="1015277"/>
            <a:ext cx="3120782" cy="2384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DEB6CD-95EF-AE3A-8ED7-C9B54E80E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027" y="3036055"/>
            <a:ext cx="6160686" cy="26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/>
              <a:t>2022: Urban Sentiments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732558"/>
            <a:ext cx="8750896" cy="958948"/>
          </a:xfrm>
        </p:spPr>
        <p:txBody>
          <a:bodyPr>
            <a:normAutofit/>
          </a:bodyPr>
          <a:lstStyle/>
          <a:p>
            <a:r>
              <a:rPr lang="en-US" sz="1400"/>
              <a:t>Gao, Y.*, Chen, Y. Y., Mu, L., Gong, S. Z., Zhang, P. C., &amp; Liu, Y. (2022). Measuring urban sentiments from social media data: a dual-polarity metric approach. </a:t>
            </a:r>
            <a:r>
              <a:rPr lang="en-US" sz="1400" u="sng"/>
              <a:t>Journal of Geographical Systems</a:t>
            </a:r>
            <a:r>
              <a:rPr lang="en-US" sz="1400"/>
              <a:t>. https://doi.org/10.1007/s10109-021-00369-z</a:t>
            </a:r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322A12-78F3-C379-2FD4-3613E614A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99" y="2577824"/>
            <a:ext cx="4305901" cy="220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A542F6-7FC7-E9B3-3957-149FFDC10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020" y="1545990"/>
            <a:ext cx="4353533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/>
              <a:t>2022:</a:t>
            </a:r>
            <a:r>
              <a:rPr lang="en-US" sz="36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COVID-19 and Cardiovascular Disease 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850384"/>
            <a:ext cx="8750896" cy="841122"/>
          </a:xfrm>
        </p:spPr>
        <p:txBody>
          <a:bodyPr>
            <a:norm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Zhang, X., </a:t>
            </a:r>
            <a:r>
              <a:rPr lang="en-US" sz="1400" b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Mu, L.</a:t>
            </a:r>
            <a:r>
              <a:rPr lang="en-US" sz="14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Zhang, D., Mao, Y., Shi L., Rajbhandari-Thapa J., Chen Z., Li Y., Pagán, J.  (2022). Geographical and Temporal Analysis of Tweets Related to COVID-19 and Cardiovascular Disease in the US </a:t>
            </a:r>
            <a:r>
              <a:rPr lang="en-US" sz="1400" u="sng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Annals of GIS</a:t>
            </a:r>
            <a:r>
              <a:rPr lang="en-US" sz="14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28(4), 491-500. doi:10.1080/19475683.2022.2133167</a:t>
            </a:r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61D88-9684-92BE-3AC9-41AD3B47D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659" y="1257189"/>
            <a:ext cx="4564501" cy="2051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6FF331-52B7-3922-655D-3C36538D3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49" y="1257189"/>
            <a:ext cx="3463739" cy="4598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E2CE74-73AC-FF3A-3ED8-9967CC494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659" y="3360604"/>
            <a:ext cx="4560229" cy="24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EE5C-537F-417F-9691-89911F8C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/>
              <a:t>2023: Crowdsourced text and parks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A90B5-3E14-0EAA-C54D-BD53973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4" y="5912528"/>
            <a:ext cx="8750896" cy="778978"/>
          </a:xfrm>
        </p:spPr>
        <p:txBody>
          <a:bodyPr>
            <a:norm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Kong, I., Sarmiento, F. O., &amp; </a:t>
            </a:r>
            <a:r>
              <a:rPr lang="en-US" sz="1400" b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Mu, L.</a:t>
            </a:r>
            <a:r>
              <a:rPr lang="en-US" sz="14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(2023). Crowdsourced text analysis to characterize the U.S. National Parks based on cultural ecosystem services. </a:t>
            </a:r>
            <a:r>
              <a:rPr lang="en-US" sz="1400" u="sng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Landscape and Urban Planning</a:t>
            </a:r>
            <a:r>
              <a:rPr lang="en-US" sz="14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233, 104692. doi:10.1016/j.landurbplan.2023.104692</a:t>
            </a:r>
          </a:p>
        </p:txBody>
      </p:sp>
      <p:pic>
        <p:nvPicPr>
          <p:cNvPr id="8" name="1078923350-preview">
            <a:hlinkClick r:id="" action="ppaction://media"/>
            <a:extLst>
              <a:ext uri="{FF2B5EF4-FFF2-40B4-BE49-F238E27FC236}">
                <a16:creationId xmlns:a16="http://schemas.microsoft.com/office/drawing/2014/main" id="{520D4270-E11F-401E-85C3-D95ED8E3D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153" y="230174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63F12-C851-8136-F602-80C113672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74" y="1597657"/>
            <a:ext cx="2703984" cy="3861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C798E-F939-11AC-E19D-658F24906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863" y="1223698"/>
            <a:ext cx="6009690" cy="460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CF17856AE08747B95A5E7BBBB88C8E" ma:contentTypeVersion="17" ma:contentTypeDescription="Create a new document." ma:contentTypeScope="" ma:versionID="e75ad987dab0c79cd161fc915b6947c6">
  <xsd:schema xmlns:xsd="http://www.w3.org/2001/XMLSchema" xmlns:xs="http://www.w3.org/2001/XMLSchema" xmlns:p="http://schemas.microsoft.com/office/2006/metadata/properties" xmlns:ns1="http://schemas.microsoft.com/sharepoint/v3" xmlns:ns3="5f466a69-d696-485f-a349-07493abf005b" xmlns:ns4="3cad48c8-83bb-4a3c-96ae-7e71d885e482" targetNamespace="http://schemas.microsoft.com/office/2006/metadata/properties" ma:root="true" ma:fieldsID="1f2ead29fa2291959282838e696c15cf" ns1:_="" ns3:_="" ns4:_="">
    <xsd:import namespace="http://schemas.microsoft.com/sharepoint/v3"/>
    <xsd:import namespace="5f466a69-d696-485f-a349-07493abf005b"/>
    <xsd:import namespace="3cad48c8-83bb-4a3c-96ae-7e71d885e48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MediaServiceLocatio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66a69-d696-485f-a349-07493abf00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d48c8-83bb-4a3c-96ae-7e71d885e4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3cad48c8-83bb-4a3c-96ae-7e71d885e482" xsi:nil="true"/>
  </documentManagement>
</p:properties>
</file>

<file path=customXml/itemProps1.xml><?xml version="1.0" encoding="utf-8"?>
<ds:datastoreItem xmlns:ds="http://schemas.openxmlformats.org/officeDocument/2006/customXml" ds:itemID="{7504B60B-BCF5-4030-9C9B-FE12799791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f466a69-d696-485f-a349-07493abf005b"/>
    <ds:schemaRef ds:uri="3cad48c8-83bb-4a3c-96ae-7e71d885e4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907438-6A92-4698-A055-3BE21E5770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B70CB2-E050-42B6-8517-5E7175A5B995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2006/documentManagement/types"/>
    <ds:schemaRef ds:uri="3cad48c8-83bb-4a3c-96ae-7e71d885e482"/>
    <ds:schemaRef ds:uri="http://purl.org/dc/elements/1.1/"/>
    <ds:schemaRef ds:uri="5f466a69-d696-485f-a349-07493abf005b"/>
    <ds:schemaRef ds:uri="http://schemas.microsoft.com/sharepoint/v3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792</Words>
  <Application>Microsoft Office PowerPoint</Application>
  <PresentationFormat>On-screen Show (4:3)</PresentationFormat>
  <Paragraphs>42</Paragraphs>
  <Slides>16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Georgia</vt:lpstr>
      <vt:lpstr>Times New Roman</vt:lpstr>
      <vt:lpstr>1_Office Theme</vt:lpstr>
      <vt:lpstr>2_Office Theme</vt:lpstr>
      <vt:lpstr>Kaleidoscope of geotagged social media analyses from a UGA group</vt:lpstr>
      <vt:lpstr>2015: Depression in Tweets</vt:lpstr>
      <vt:lpstr>2018: Uber Accessibility</vt:lpstr>
      <vt:lpstr>2019: Walkability</vt:lpstr>
      <vt:lpstr>2020: Road Network Structrue and Ride-share Accessibility</vt:lpstr>
      <vt:lpstr>2020: Urban functions, social media and imagery</vt:lpstr>
      <vt:lpstr>2022: Urban Sentiments</vt:lpstr>
      <vt:lpstr>2022: COVID-19 and Cardiovascular Disease </vt:lpstr>
      <vt:lpstr>2023: Crowdsourced text and parks</vt:lpstr>
      <vt:lpstr>2023: Grocery Shopping during the Pandemic</vt:lpstr>
      <vt:lpstr>2023: AED Optimization</vt:lpstr>
      <vt:lpstr>2023: Play Deserts</vt:lpstr>
      <vt:lpstr>PowerPoint Presentation</vt:lpstr>
      <vt:lpstr>PowerPoint Presentation</vt:lpstr>
      <vt:lpstr>PowerPoint Presentation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Kaleidoscope of geotagged social media analyses from a UGA group</dc:title>
  <dc:creator>Lan Mu</dc:creator>
  <cp:lastModifiedBy>mulan</cp:lastModifiedBy>
  <cp:revision>13</cp:revision>
  <cp:lastPrinted>2023-05-17T19:35:09Z</cp:lastPrinted>
  <dcterms:created xsi:type="dcterms:W3CDTF">2023-05-17T14:21:05Z</dcterms:created>
  <dcterms:modified xsi:type="dcterms:W3CDTF">2023-05-17T19:38:34Z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0x010100FECF17856AE08747B95A5E7BBBB88C8E</vt:lpwstr>
  </property>
</Properties>
</file>